
<file path=[Content_Types].xml><?xml version="1.0" encoding="utf-8"?>
<Types xmlns="http://schemas.openxmlformats.org/package/2006/content-types">
  <Default Extension="png" ContentType="image/png"/>
  <Default Extension="mp3" ContentType="audio/m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9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Lst>
  <p:sldSz cx="9144000" cy="5143500" type="screen16x9"/>
  <p:notesSz cx="6858000" cy="9144000"/>
  <p:embeddedFontLst>
    <p:embeddedFont>
      <p:font typeface="Average" panose="020B0604020202020204" charset="0"/>
      <p:regular r:id="rId98"/>
    </p:embeddedFont>
    <p:embeddedFont>
      <p:font typeface="Sofia" panose="020B0604020202020204" charset="0"/>
      <p:regular r:id="rId99"/>
    </p:embeddedFont>
    <p:embeddedFont>
      <p:font typeface="Merienda" panose="020B0604020202020204" charset="0"/>
      <p:regular r:id="rId100"/>
      <p:bold r:id="rId101"/>
    </p:embeddedFont>
    <p:embeddedFont>
      <p:font typeface="Oswald" panose="020B0604020202020204" charset="0"/>
      <p:regular r:id="rId102"/>
      <p:bold r:id="rId103"/>
    </p:embeddedFont>
    <p:embeddedFont>
      <p:font typeface="Handlee" panose="020B0604020202020204" charset="0"/>
      <p:regular r:id="rId10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4" d="100"/>
          <a:sy n="114" d="100"/>
        </p:scale>
        <p:origin x="714" y="10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theme" Target="theme/theme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font" Target="fonts/font5.fntdata"/><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font" Target="fonts/font3.fntdata"/><Relationship Id="rId105"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font" Target="fonts/font1.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font" Target="fonts/font6.fntdata"/><Relationship Id="rId108"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font" Target="fonts/font2.fntdata"/><Relationship Id="rId10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notesMaster" Target="notesMasters/notesMaster1.xml"/><Relationship Id="rId104"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88e5e23348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88e5e23348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88e5e23348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88e5e23348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88e5e23348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88e5e23348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88e5e23348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88e5e23348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88e5e23348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88e5e23348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88e5e23348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88e5e23348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88e5e23348_0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88e5e23348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88e5e23348_0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88e5e23348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88e5e23348_0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88e5e23348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88e5e23348_0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88e5e23348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877af7ac2a_0_4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877af7ac2a_0_4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88e5e23348_0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88e5e23348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88e5e23348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88e5e23348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88e5e23348_0_1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88e5e23348_0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88e5e23348_0_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88e5e23348_0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88e5e23348_0_1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88e5e23348_0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88e5e23348_0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88e5e23348_0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877af7ac2a_0_5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877af7ac2a_0_5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877af7ac2a_0_4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877af7ac2a_0_4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877af7ac2a_0_4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877af7ac2a_0_4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877af7ac2a_0_4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877af7ac2a_0_4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88e5e2334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88e5e2334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877af7ac2a_0_5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877af7ac2a_0_5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877af7ac2a_0_5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877af7ac2a_0_5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877af7ac2a_0_5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877af7ac2a_0_5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877af7ac2a_0_5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877af7ac2a_0_5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877af7ac2a_0_5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 name="Google Shape;257;g877af7ac2a_0_5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877af7ac2a_0_5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 name="Google Shape;263;g877af7ac2a_0_5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877af7ac2a_0_5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877af7ac2a_0_5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877af7ac2a_0_5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g877af7ac2a_0_5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877af7ac2a_0_5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877af7ac2a_0_5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877af7ac2a_0_5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877af7ac2a_0_5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88e5e23348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88e5e23348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877af7ac2a_0_5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877af7ac2a_0_5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877af7ac2a_0_5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877af7ac2a_0_5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877af7ac2a_0_5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 name="Google Shape;305;g877af7ac2a_0_5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877af7ac2a_0_5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877af7ac2a_0_5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877af7ac2a_0_5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877af7ac2a_0_5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877af7ac2a_0_5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877af7ac2a_0_5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877af7ac2a_0_5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877af7ac2a_0_5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877af7ac2a_0_5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877af7ac2a_0_5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877af7ac2a_0_5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877af7ac2a_0_5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877af7ac2a_0_6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7" name="Google Shape;347;g877af7ac2a_0_6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88e5e23348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88e5e23348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877af7ac2a_0_6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 name="Google Shape;353;g877af7ac2a_0_6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g877af7ac2a_0_6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9" name="Google Shape;359;g877af7ac2a_0_6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877af7ac2a_0_6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5" name="Google Shape;365;g877af7ac2a_0_6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877af7ac2a_0_6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 name="Google Shape;371;g877af7ac2a_0_6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877af7ac2a_0_6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7" name="Google Shape;377;g877af7ac2a_0_6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877af7ac2a_0_6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 name="Google Shape;384;g877af7ac2a_0_6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877af7ac2a_0_6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 name="Google Shape;391;g877af7ac2a_0_6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g877af7ac2a_0_6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8" name="Google Shape;398;g877af7ac2a_0_6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g81eb350deb_0_1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5" name="Google Shape;405;g81eb350deb_0_1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g88ffec48a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1" name="Google Shape;411;g88ffec48a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88e5e23348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88e5e23348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g88ffec48a1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7" name="Google Shape;417;g88ffec48a1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g877af7ac2a_0_6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3" name="Google Shape;423;g877af7ac2a_0_6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g88e5e23348_0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0" name="Google Shape;430;g88e5e23348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g81eb350de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6" name="Google Shape;436;g81eb350de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g81eb350deb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2" name="Google Shape;442;g81eb350deb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g81eb350deb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8" name="Google Shape;448;g81eb350deb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g81eb350deb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4" name="Google Shape;454;g81eb350deb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g81eb350deb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0" name="Google Shape;460;g81eb350deb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g81eb350deb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6" name="Google Shape;466;g81eb350deb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g81eb350deb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2" name="Google Shape;472;g81eb350deb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88e5e23348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88e5e23348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g81eb350deb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8" name="Google Shape;478;g81eb350deb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g81eb350deb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4" name="Google Shape;484;g81eb350deb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g81eb350deb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0" name="Google Shape;490;g81eb350deb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g81eb350deb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6" name="Google Shape;496;g81eb350deb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g81eb350deb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2" name="Google Shape;502;g81eb350deb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g81eb350deb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8" name="Google Shape;508;g81eb350deb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g81eb350deb_0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4" name="Google Shape;514;g81eb350deb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Google Shape;519;g81eb350deb_0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0" name="Google Shape;520;g81eb350deb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g81eb350deb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6" name="Google Shape;526;g81eb350deb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g81eb350deb_0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2" name="Google Shape;532;g81eb350deb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88e5e23348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88e5e23348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81eb350deb_0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8" name="Google Shape;538;g81eb350deb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g81eb350deb_0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4" name="Google Shape;544;g81eb350deb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g81eb350deb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0" name="Google Shape;550;g81eb350deb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g81eb350deb_0_1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6" name="Google Shape;556;g81eb350deb_0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Google Shape;561;g81eb350deb_0_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2" name="Google Shape;562;g81eb350deb_0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Google Shape;567;g81eb350deb_0_1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8" name="Google Shape;568;g81eb350deb_0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Google Shape;573;g81eb350deb_0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4" name="Google Shape;574;g81eb350deb_0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Google Shape;579;g81eb350deb_0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0" name="Google Shape;580;g81eb350deb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
        <p:cNvGrpSpPr/>
        <p:nvPr/>
      </p:nvGrpSpPr>
      <p:grpSpPr>
        <a:xfrm>
          <a:off x="0" y="0"/>
          <a:ext cx="0" cy="0"/>
          <a:chOff x="0" y="0"/>
          <a:chExt cx="0" cy="0"/>
        </a:xfrm>
      </p:grpSpPr>
      <p:sp>
        <p:nvSpPr>
          <p:cNvPr id="585" name="Google Shape;585;g81eb350deb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6" name="Google Shape;586;g81eb350deb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g81eb350deb_0_1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2" name="Google Shape;592;g81eb350deb_0_1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88e5e23348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88e5e23348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6"/>
        <p:cNvGrpSpPr/>
        <p:nvPr/>
      </p:nvGrpSpPr>
      <p:grpSpPr>
        <a:xfrm>
          <a:off x="0" y="0"/>
          <a:ext cx="0" cy="0"/>
          <a:chOff x="0" y="0"/>
          <a:chExt cx="0" cy="0"/>
        </a:xfrm>
      </p:grpSpPr>
      <p:sp>
        <p:nvSpPr>
          <p:cNvPr id="597" name="Google Shape;597;g8a780cbe0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8" name="Google Shape;598;g8a780cbe0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2"/>
        <p:cNvGrpSpPr/>
        <p:nvPr/>
      </p:nvGrpSpPr>
      <p:grpSpPr>
        <a:xfrm>
          <a:off x="0" y="0"/>
          <a:ext cx="0" cy="0"/>
          <a:chOff x="0" y="0"/>
          <a:chExt cx="0" cy="0"/>
        </a:xfrm>
      </p:grpSpPr>
      <p:sp>
        <p:nvSpPr>
          <p:cNvPr id="603" name="Google Shape;603;g8a780cbe08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4" name="Google Shape;604;g8a780cbe08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8"/>
        <p:cNvGrpSpPr/>
        <p:nvPr/>
      </p:nvGrpSpPr>
      <p:grpSpPr>
        <a:xfrm>
          <a:off x="0" y="0"/>
          <a:ext cx="0" cy="0"/>
          <a:chOff x="0" y="0"/>
          <a:chExt cx="0" cy="0"/>
        </a:xfrm>
      </p:grpSpPr>
      <p:sp>
        <p:nvSpPr>
          <p:cNvPr id="609" name="Google Shape;609;g8a780cbe08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0" name="Google Shape;610;g8a780cbe08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4"/>
        <p:cNvGrpSpPr/>
        <p:nvPr/>
      </p:nvGrpSpPr>
      <p:grpSpPr>
        <a:xfrm>
          <a:off x="0" y="0"/>
          <a:ext cx="0" cy="0"/>
          <a:chOff x="0" y="0"/>
          <a:chExt cx="0" cy="0"/>
        </a:xfrm>
      </p:grpSpPr>
      <p:sp>
        <p:nvSpPr>
          <p:cNvPr id="615" name="Google Shape;615;g81eb350deb_0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6" name="Google Shape;616;g81eb350deb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0"/>
        <p:cNvGrpSpPr/>
        <p:nvPr/>
      </p:nvGrpSpPr>
      <p:grpSpPr>
        <a:xfrm>
          <a:off x="0" y="0"/>
          <a:ext cx="0" cy="0"/>
          <a:chOff x="0" y="0"/>
          <a:chExt cx="0" cy="0"/>
        </a:xfrm>
      </p:grpSpPr>
      <p:sp>
        <p:nvSpPr>
          <p:cNvPr id="621" name="Google Shape;621;g81eb350deb_0_1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2" name="Google Shape;622;g81eb350deb_0_1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Google Shape;627;g8a780cbe08_1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8" name="Google Shape;628;g8a780cbe08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grpSp>
        <p:nvGrpSpPr>
          <p:cNvPr id="10" name="Google Shape;10;p2"/>
          <p:cNvGrpSpPr/>
          <p:nvPr/>
        </p:nvGrpSpPr>
        <p:grpSpPr>
          <a:xfrm>
            <a:off x="4350279" y="2855377"/>
            <a:ext cx="443589" cy="105632"/>
            <a:chOff x="4137525" y="2915950"/>
            <a:chExt cx="869100" cy="207000"/>
          </a:xfrm>
        </p:grpSpPr>
        <p:sp>
          <p:nvSpPr>
            <p:cNvPr id="11" name="Google Shape;11;p2"/>
            <p:cNvSpPr/>
            <p:nvPr/>
          </p:nvSpPr>
          <p:spPr>
            <a:xfrm>
              <a:off x="446857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479962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413752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14;p2"/>
          <p:cNvSpPr txBox="1">
            <a:spLocks noGrp="1"/>
          </p:cNvSpPr>
          <p:nvPr>
            <p:ph type="ctrTitle"/>
          </p:nvPr>
        </p:nvSpPr>
        <p:spPr>
          <a:xfrm>
            <a:off x="671258" y="990800"/>
            <a:ext cx="7801500" cy="1730100"/>
          </a:xfrm>
          <a:prstGeom prst="rect">
            <a:avLst/>
          </a:prstGeom>
        </p:spPr>
        <p:txBody>
          <a:bodyPr spcFirstLastPara="1" wrap="square" lIns="91425" tIns="91425" rIns="91425" bIns="91425" anchor="b" anchorCtr="0">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5" name="Google Shape;15;p2"/>
          <p:cNvSpPr txBox="1">
            <a:spLocks noGrp="1"/>
          </p:cNvSpPr>
          <p:nvPr>
            <p:ph type="subTitle" idx="1"/>
          </p:nvPr>
        </p:nvSpPr>
        <p:spPr>
          <a:xfrm>
            <a:off x="671250" y="3174876"/>
            <a:ext cx="78015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6" name="Google Shape;16;p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p14:dur="0" advClick="0" advTm="12000"/>
    </mc:Choice>
    <mc:Fallback xmlns="">
      <p:transition advClick="0" advTm="12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9"/>
        <p:cNvGrpSpPr/>
        <p:nvPr/>
      </p:nvGrpSpPr>
      <p:grpSpPr>
        <a:xfrm>
          <a:off x="0" y="0"/>
          <a:ext cx="0" cy="0"/>
          <a:chOff x="0" y="0"/>
          <a:chExt cx="0" cy="0"/>
        </a:xfrm>
      </p:grpSpPr>
      <p:sp>
        <p:nvSpPr>
          <p:cNvPr id="50" name="Google Shape;50;p11"/>
          <p:cNvSpPr txBox="1">
            <a:spLocks noGrp="1"/>
          </p:cNvSpPr>
          <p:nvPr>
            <p:ph type="title" hasCustomPrompt="1"/>
          </p:nvPr>
        </p:nvSpPr>
        <p:spPr>
          <a:xfrm>
            <a:off x="311700" y="1255275"/>
            <a:ext cx="8520600" cy="18906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1" name="Google Shape;51;p11"/>
          <p:cNvSpPr txBox="1">
            <a:spLocks noGrp="1"/>
          </p:cNvSpPr>
          <p:nvPr>
            <p:ph type="body" idx="1"/>
          </p:nvPr>
        </p:nvSpPr>
        <p:spPr>
          <a:xfrm>
            <a:off x="311700" y="32284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2" name="Google Shape;52;p11"/>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p14:dur="0" advClick="0" advTm="12000"/>
    </mc:Choice>
    <mc:Fallback xmlns="">
      <p:transition advClick="0" advTm="12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p14:dur="0" advClick="0" advTm="12000"/>
    </mc:Choice>
    <mc:Fallback xmlns="">
      <p:transition advClick="0" advTm="12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671250" y="2141250"/>
            <a:ext cx="7852200" cy="8610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9" name="Google Shape;19;p3"/>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p14:dur="0" advClick="0" advTm="12000"/>
    </mc:Choice>
    <mc:Fallback xmlns="">
      <p:transition advClick="0" advTm="12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2" name="Google Shape;22;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3" name="Google Shape;23;p4"/>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p14:dur="0" advClick="0" advTm="12000"/>
    </mc:Choice>
    <mc:Fallback xmlns="">
      <p:transition advClick="0" advTm="12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6" name="Google Shape;26;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7" name="Google Shape;27;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8" name="Google Shape;28;p5"/>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p14:dur="0" advClick="0" advTm="12000"/>
    </mc:Choice>
    <mc:Fallback xmlns="">
      <p:transition advClick="0" advTm="12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1" name="Google Shape;31;p6"/>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p14:dur="0" advClick="0" advTm="12000"/>
    </mc:Choice>
    <mc:Fallback xmlns="">
      <p:transition advClick="0" advTm="12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4" name="Google Shape;34;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5" name="Google Shape;35;p7"/>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p14:dur="0" advClick="0" advTm="12000"/>
    </mc:Choice>
    <mc:Fallback xmlns="">
      <p:transition advClick="0" advTm="12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490250" y="526350"/>
            <a:ext cx="6227100" cy="4090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38" name="Google Shape;38;p8"/>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p14:dur="0" advClick="0" advTm="12000"/>
    </mc:Choice>
    <mc:Fallback xmlns="">
      <p:transition advClick="0" advTm="12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
        <p:cNvGrpSpPr/>
        <p:nvPr/>
      </p:nvGrpSpPr>
      <p:grpSpPr>
        <a:xfrm>
          <a:off x="0" y="0"/>
          <a:ext cx="0" cy="0"/>
          <a:chOff x="0" y="0"/>
          <a:chExt cx="0" cy="0"/>
        </a:xfrm>
      </p:grpSpPr>
      <p:sp>
        <p:nvSpPr>
          <p:cNvPr id="40" name="Google Shape;40;p9"/>
          <p:cNvSpPr/>
          <p:nvPr/>
        </p:nvSpPr>
        <p:spPr>
          <a:xfrm>
            <a:off x="4572000" y="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1" name="Google Shape;41;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2" name="Google Shape;42;p9"/>
          <p:cNvSpPr txBox="1">
            <a:spLocks noGrp="1"/>
          </p:cNvSpPr>
          <p:nvPr>
            <p:ph type="title"/>
          </p:nvPr>
        </p:nvSpPr>
        <p:spPr>
          <a:xfrm>
            <a:off x="265500" y="1081400"/>
            <a:ext cx="4045200" cy="1710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3" name="Google Shape;43;p9"/>
          <p:cNvSpPr txBox="1">
            <a:spLocks noGrp="1"/>
          </p:cNvSpPr>
          <p:nvPr>
            <p:ph type="subTitle" idx="1"/>
          </p:nvPr>
        </p:nvSpPr>
        <p:spPr>
          <a:xfrm>
            <a:off x="265500" y="2845201"/>
            <a:ext cx="4045200" cy="1345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2100"/>
              <a:buNone/>
              <a:defRPr sz="21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None/>
              <a:defRPr sz="2100">
                <a:solidFill>
                  <a:schemeClr val="dk1"/>
                </a:solidFill>
              </a:defRPr>
            </a:lvl4pPr>
            <a:lvl5pPr lvl="4" algn="ctr">
              <a:lnSpc>
                <a:spcPct val="100000"/>
              </a:lnSpc>
              <a:spcBef>
                <a:spcPts val="0"/>
              </a:spcBef>
              <a:spcAft>
                <a:spcPts val="0"/>
              </a:spcAft>
              <a:buClr>
                <a:schemeClr val="dk1"/>
              </a:buClr>
              <a:buSzPts val="2100"/>
              <a:buNone/>
              <a:defRPr sz="2100">
                <a:solidFill>
                  <a:schemeClr val="dk1"/>
                </a:solidFill>
              </a:defRPr>
            </a:lvl5pPr>
            <a:lvl6pPr lvl="5" algn="ctr">
              <a:lnSpc>
                <a:spcPct val="100000"/>
              </a:lnSpc>
              <a:spcBef>
                <a:spcPts val="0"/>
              </a:spcBef>
              <a:spcAft>
                <a:spcPts val="0"/>
              </a:spcAft>
              <a:buClr>
                <a:schemeClr val="dk1"/>
              </a:buClr>
              <a:buSzPts val="2100"/>
              <a:buNone/>
              <a:defRPr sz="2100">
                <a:solidFill>
                  <a:schemeClr val="dk1"/>
                </a:solidFill>
              </a:defRPr>
            </a:lvl6pPr>
            <a:lvl7pPr lvl="6" algn="ctr">
              <a:lnSpc>
                <a:spcPct val="100000"/>
              </a:lnSpc>
              <a:spcBef>
                <a:spcPts val="0"/>
              </a:spcBef>
              <a:spcAft>
                <a:spcPts val="0"/>
              </a:spcAft>
              <a:buClr>
                <a:schemeClr val="dk1"/>
              </a:buClr>
              <a:buSzPts val="2100"/>
              <a:buNone/>
              <a:defRPr sz="2100">
                <a:solidFill>
                  <a:schemeClr val="dk1"/>
                </a:solidFill>
              </a:defRPr>
            </a:lvl7pPr>
            <a:lvl8pPr lvl="7" algn="ctr">
              <a:lnSpc>
                <a:spcPct val="100000"/>
              </a:lnSpc>
              <a:spcBef>
                <a:spcPts val="0"/>
              </a:spcBef>
              <a:spcAft>
                <a:spcPts val="0"/>
              </a:spcAft>
              <a:buClr>
                <a:schemeClr val="dk1"/>
              </a:buClr>
              <a:buSzPts val="2100"/>
              <a:buNone/>
              <a:defRPr sz="2100">
                <a:solidFill>
                  <a:schemeClr val="dk1"/>
                </a:solidFill>
              </a:defRPr>
            </a:lvl8pPr>
            <a:lvl9pPr lvl="8" algn="ctr">
              <a:lnSpc>
                <a:spcPct val="100000"/>
              </a:lnSpc>
              <a:spcBef>
                <a:spcPts val="0"/>
              </a:spcBef>
              <a:spcAft>
                <a:spcPts val="0"/>
              </a:spcAft>
              <a:buClr>
                <a:schemeClr val="dk1"/>
              </a:buClr>
              <a:buSzPts val="2100"/>
              <a:buNone/>
              <a:defRPr sz="2100">
                <a:solidFill>
                  <a:schemeClr val="dk1"/>
                </a:solidFill>
              </a:defRPr>
            </a:lvl9pPr>
          </a:lstStyle>
          <a:p>
            <a:endParaRPr/>
          </a:p>
        </p:txBody>
      </p:sp>
      <p:sp>
        <p:nvSpPr>
          <p:cNvPr id="44" name="Google Shape;44;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45" name="Google Shape;45;p9"/>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p14:dur="0" advClick="0" advTm="12000"/>
    </mc:Choice>
    <mc:Fallback xmlns="">
      <p:transition advClick="0" advTm="12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6"/>
        <p:cNvGrpSpPr/>
        <p:nvPr/>
      </p:nvGrpSpPr>
      <p:grpSpPr>
        <a:xfrm>
          <a:off x="0" y="0"/>
          <a:ext cx="0" cy="0"/>
          <a:chOff x="0" y="0"/>
          <a:chExt cx="0" cy="0"/>
        </a:xfrm>
      </p:grpSpPr>
      <p:sp>
        <p:nvSpPr>
          <p:cNvPr id="47" name="Google Shape;47;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Clr>
                <a:schemeClr val="dk1"/>
              </a:buClr>
              <a:buSzPts val="2100"/>
              <a:buFont typeface="Oswald"/>
              <a:buNone/>
              <a:defRPr sz="2100">
                <a:solidFill>
                  <a:schemeClr val="dk1"/>
                </a:solidFill>
                <a:latin typeface="Oswald"/>
                <a:ea typeface="Oswald"/>
                <a:cs typeface="Oswald"/>
                <a:sym typeface="Oswald"/>
              </a:defRPr>
            </a:lvl1pPr>
          </a:lstStyle>
          <a:p>
            <a:endParaRPr/>
          </a:p>
        </p:txBody>
      </p:sp>
      <p:sp>
        <p:nvSpPr>
          <p:cNvPr id="48" name="Google Shape;48;p10"/>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p14:dur="0" advClick="0" advTm="12000"/>
    </mc:Choice>
    <mc:Fallback xmlns="">
      <p:transition advClick="0" advTm="12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late">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1pPr>
            <a:lvl2pPr lvl="1">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2pPr>
            <a:lvl3pPr lvl="2">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3pPr>
            <a:lvl4pPr lvl="3">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4pPr>
            <a:lvl5pPr lvl="4">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5pPr>
            <a:lvl6pPr lvl="5">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6pPr>
            <a:lvl7pPr lvl="6">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7pPr>
            <a:lvl8pPr lvl="7">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8pPr>
            <a:lvl9pPr lvl="8">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accent3"/>
              </a:buClr>
              <a:buSzPts val="1800"/>
              <a:buFont typeface="Average"/>
              <a:buChar char="●"/>
              <a:defRPr sz="1800">
                <a:solidFill>
                  <a:schemeClr val="accent3"/>
                </a:solidFill>
                <a:latin typeface="Average"/>
                <a:ea typeface="Average"/>
                <a:cs typeface="Average"/>
                <a:sym typeface="Average"/>
              </a:defRPr>
            </a:lvl1pPr>
            <a:lvl2pPr marL="914400" lvl="1"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2pPr>
            <a:lvl3pPr marL="1371600" lvl="2"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3pPr>
            <a:lvl4pPr marL="1828800" lvl="3"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4pPr>
            <a:lvl5pPr marL="2286000" lvl="4"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5pPr>
            <a:lvl6pPr marL="2743200" lvl="5"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6pPr>
            <a:lvl7pPr marL="3200400" lvl="6"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7pPr>
            <a:lvl8pPr marL="3657600" lvl="7"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8pPr>
            <a:lvl9pPr marL="4114800" lvl="8" indent="-317500">
              <a:lnSpc>
                <a:spcPct val="115000"/>
              </a:lnSpc>
              <a:spcBef>
                <a:spcPts val="1600"/>
              </a:spcBef>
              <a:spcAft>
                <a:spcPts val="1600"/>
              </a:spcAft>
              <a:buClr>
                <a:schemeClr val="accent3"/>
              </a:buClr>
              <a:buSzPts val="1400"/>
              <a:buFont typeface="Average"/>
              <a:buChar char="■"/>
              <a:defRPr>
                <a:solidFill>
                  <a:schemeClr val="accent3"/>
                </a:solidFill>
                <a:latin typeface="Average"/>
                <a:ea typeface="Average"/>
                <a:cs typeface="Average"/>
                <a:sym typeface="Average"/>
              </a:defRPr>
            </a:lvl9pPr>
          </a:lstStyle>
          <a:p>
            <a:endParaRPr/>
          </a:p>
        </p:txBody>
      </p:sp>
      <p:sp>
        <p:nvSpPr>
          <p:cNvPr id="8" name="Google Shape;8;p1"/>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accent3"/>
                </a:solidFill>
                <a:latin typeface="Average"/>
                <a:ea typeface="Average"/>
                <a:cs typeface="Average"/>
                <a:sym typeface="Average"/>
              </a:defRPr>
            </a:lvl1pPr>
            <a:lvl2pPr lvl="1" algn="r">
              <a:buNone/>
              <a:defRPr sz="1000">
                <a:solidFill>
                  <a:schemeClr val="accent3"/>
                </a:solidFill>
                <a:latin typeface="Average"/>
                <a:ea typeface="Average"/>
                <a:cs typeface="Average"/>
                <a:sym typeface="Average"/>
              </a:defRPr>
            </a:lvl2pPr>
            <a:lvl3pPr lvl="2" algn="r">
              <a:buNone/>
              <a:defRPr sz="1000">
                <a:solidFill>
                  <a:schemeClr val="accent3"/>
                </a:solidFill>
                <a:latin typeface="Average"/>
                <a:ea typeface="Average"/>
                <a:cs typeface="Average"/>
                <a:sym typeface="Average"/>
              </a:defRPr>
            </a:lvl3pPr>
            <a:lvl4pPr lvl="3" algn="r">
              <a:buNone/>
              <a:defRPr sz="1000">
                <a:solidFill>
                  <a:schemeClr val="accent3"/>
                </a:solidFill>
                <a:latin typeface="Average"/>
                <a:ea typeface="Average"/>
                <a:cs typeface="Average"/>
                <a:sym typeface="Average"/>
              </a:defRPr>
            </a:lvl4pPr>
            <a:lvl5pPr lvl="4" algn="r">
              <a:buNone/>
              <a:defRPr sz="1000">
                <a:solidFill>
                  <a:schemeClr val="accent3"/>
                </a:solidFill>
                <a:latin typeface="Average"/>
                <a:ea typeface="Average"/>
                <a:cs typeface="Average"/>
                <a:sym typeface="Average"/>
              </a:defRPr>
            </a:lvl5pPr>
            <a:lvl6pPr lvl="5" algn="r">
              <a:buNone/>
              <a:defRPr sz="1000">
                <a:solidFill>
                  <a:schemeClr val="accent3"/>
                </a:solidFill>
                <a:latin typeface="Average"/>
                <a:ea typeface="Average"/>
                <a:cs typeface="Average"/>
                <a:sym typeface="Average"/>
              </a:defRPr>
            </a:lvl6pPr>
            <a:lvl7pPr lvl="6" algn="r">
              <a:buNone/>
              <a:defRPr sz="1000">
                <a:solidFill>
                  <a:schemeClr val="accent3"/>
                </a:solidFill>
                <a:latin typeface="Average"/>
                <a:ea typeface="Average"/>
                <a:cs typeface="Average"/>
                <a:sym typeface="Average"/>
              </a:defRPr>
            </a:lvl7pPr>
            <a:lvl8pPr lvl="7" algn="r">
              <a:buNone/>
              <a:defRPr sz="1000">
                <a:solidFill>
                  <a:schemeClr val="accent3"/>
                </a:solidFill>
                <a:latin typeface="Average"/>
                <a:ea typeface="Average"/>
                <a:cs typeface="Average"/>
                <a:sym typeface="Average"/>
              </a:defRPr>
            </a:lvl8pPr>
            <a:lvl9pPr lvl="8" algn="r">
              <a:buNone/>
              <a:defRPr sz="1000">
                <a:solidFill>
                  <a:schemeClr val="accent3"/>
                </a:solidFill>
                <a:latin typeface="Average"/>
                <a:ea typeface="Average"/>
                <a:cs typeface="Average"/>
                <a:sym typeface="Average"/>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xmlns:mc="http://schemas.openxmlformats.org/markup-compatibility/2006" xmlns:p14="http://schemas.microsoft.com/office/powerpoint/2010/main">
    <mc:Choice Requires="p14">
      <p:transition p14:dur="0" advClick="0" advTm="12000"/>
    </mc:Choice>
    <mc:Fallback xmlns="">
      <p:transition advClick="0" advTm="12000"/>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png"/><Relationship Id="rId4"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3"/>
          <p:cNvSpPr txBox="1">
            <a:spLocks noGrp="1"/>
          </p:cNvSpPr>
          <p:nvPr>
            <p:ph type="ctrTitle"/>
          </p:nvPr>
        </p:nvSpPr>
        <p:spPr>
          <a:xfrm>
            <a:off x="671250" y="2028325"/>
            <a:ext cx="7801500" cy="1741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900">
                <a:solidFill>
                  <a:srgbClr val="FF9900"/>
                </a:solidFill>
                <a:latin typeface="Sofia"/>
                <a:ea typeface="Sofia"/>
                <a:cs typeface="Sofia"/>
                <a:sym typeface="Sofia"/>
              </a:rPr>
              <a:t>Academic Awards</a:t>
            </a:r>
            <a:endParaRPr sz="3900">
              <a:solidFill>
                <a:srgbClr val="FF9900"/>
              </a:solidFill>
              <a:latin typeface="Sofia"/>
              <a:ea typeface="Sofia"/>
              <a:cs typeface="Sofia"/>
              <a:sym typeface="Sofia"/>
            </a:endParaRPr>
          </a:p>
        </p:txBody>
      </p:sp>
      <p:sp>
        <p:nvSpPr>
          <p:cNvPr id="60" name="Google Shape;60;p13"/>
          <p:cNvSpPr txBox="1">
            <a:spLocks noGrp="1"/>
          </p:cNvSpPr>
          <p:nvPr>
            <p:ph type="subTitle" idx="1"/>
          </p:nvPr>
        </p:nvSpPr>
        <p:spPr>
          <a:xfrm>
            <a:off x="671250" y="3822925"/>
            <a:ext cx="7801500" cy="669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200"/>
              <a:t>2019- 2020</a:t>
            </a:r>
            <a:endParaRPr sz="3200"/>
          </a:p>
        </p:txBody>
      </p:sp>
      <p:sp>
        <p:nvSpPr>
          <p:cNvPr id="61" name="Google Shape;61;p13"/>
          <p:cNvSpPr txBox="1"/>
          <p:nvPr/>
        </p:nvSpPr>
        <p:spPr>
          <a:xfrm>
            <a:off x="852225" y="2155650"/>
            <a:ext cx="2175600" cy="241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Average"/>
              <a:ea typeface="Average"/>
              <a:cs typeface="Average"/>
              <a:sym typeface="Average"/>
            </a:endParaRPr>
          </a:p>
        </p:txBody>
      </p:sp>
      <p:pic>
        <p:nvPicPr>
          <p:cNvPr id="62" name="Google Shape;62;p13"/>
          <p:cNvPicPr preferRelativeResize="0"/>
          <p:nvPr/>
        </p:nvPicPr>
        <p:blipFill>
          <a:blip r:embed="rId3">
            <a:alphaModFix/>
          </a:blip>
          <a:stretch>
            <a:fillRect/>
          </a:stretch>
        </p:blipFill>
        <p:spPr>
          <a:xfrm>
            <a:off x="1534025" y="287775"/>
            <a:ext cx="5935575" cy="21386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200" advClick="0" advTm="3000">
        <p:dissolve/>
      </p:transition>
    </mc:Choice>
    <mc:Fallback xmlns="">
      <p:transition spd="slow" advClick="0" advTm="3000">
        <p:dissolv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a:solidFill>
                  <a:srgbClr val="FF9900"/>
                </a:solidFill>
                <a:latin typeface="Sofia"/>
                <a:ea typeface="Sofia"/>
                <a:cs typeface="Sofia"/>
                <a:sym typeface="Sofia"/>
              </a:rPr>
              <a:t>Mrs. Harrell- 2nd Grade</a:t>
            </a:r>
            <a:endParaRPr sz="3600">
              <a:solidFill>
                <a:srgbClr val="FF9900"/>
              </a:solidFill>
              <a:latin typeface="Sofia"/>
              <a:ea typeface="Sofia"/>
              <a:cs typeface="Sofia"/>
              <a:sym typeface="Sofia"/>
            </a:endParaRPr>
          </a:p>
        </p:txBody>
      </p:sp>
      <p:sp>
        <p:nvSpPr>
          <p:cNvPr id="116" name="Google Shape;116;p22"/>
          <p:cNvSpPr txBox="1">
            <a:spLocks noGrp="1"/>
          </p:cNvSpPr>
          <p:nvPr>
            <p:ph type="body" idx="1"/>
          </p:nvPr>
        </p:nvSpPr>
        <p:spPr>
          <a:xfrm>
            <a:off x="311700" y="1253300"/>
            <a:ext cx="8631900" cy="3529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500" dirty="0">
                <a:latin typeface="Merienda"/>
                <a:ea typeface="Merienda"/>
                <a:cs typeface="Merienda"/>
                <a:sym typeface="Merienda"/>
              </a:rPr>
              <a:t>Highest Averages</a:t>
            </a:r>
            <a:endParaRPr sz="2500" dirty="0">
              <a:latin typeface="Merienda"/>
              <a:ea typeface="Merienda"/>
              <a:cs typeface="Merienda"/>
              <a:sym typeface="Merienda"/>
            </a:endParaRPr>
          </a:p>
          <a:p>
            <a:pPr marL="0" lvl="0" indent="457200" algn="l" rtl="0">
              <a:spcBef>
                <a:spcPts val="1600"/>
              </a:spcBef>
              <a:spcAft>
                <a:spcPts val="0"/>
              </a:spcAft>
              <a:buNone/>
            </a:pPr>
            <a:r>
              <a:rPr lang="en" sz="2500" dirty="0">
                <a:latin typeface="Merienda"/>
                <a:ea typeface="Merienda"/>
                <a:cs typeface="Merienda"/>
                <a:sym typeface="Merienda"/>
              </a:rPr>
              <a:t>Reading:  Isabella Casteel, Marlee Morris</a:t>
            </a:r>
            <a:endParaRPr sz="2500" dirty="0">
              <a:latin typeface="Merienda"/>
              <a:ea typeface="Merienda"/>
              <a:cs typeface="Merienda"/>
              <a:sym typeface="Merienda"/>
            </a:endParaRPr>
          </a:p>
          <a:p>
            <a:pPr marL="0" lvl="0" indent="457200" algn="l" rtl="0">
              <a:spcBef>
                <a:spcPts val="1600"/>
              </a:spcBef>
              <a:spcAft>
                <a:spcPts val="0"/>
              </a:spcAft>
              <a:buNone/>
            </a:pPr>
            <a:r>
              <a:rPr lang="en" sz="2500" dirty="0">
                <a:latin typeface="Merienda"/>
                <a:ea typeface="Merienda"/>
                <a:cs typeface="Merienda"/>
                <a:sym typeface="Merienda"/>
              </a:rPr>
              <a:t>Phonics:  Sage Baugh, Isabella Casteel</a:t>
            </a:r>
            <a:endParaRPr sz="2500" dirty="0">
              <a:latin typeface="Merienda"/>
              <a:ea typeface="Merienda"/>
              <a:cs typeface="Merienda"/>
              <a:sym typeface="Merienda"/>
            </a:endParaRPr>
          </a:p>
          <a:p>
            <a:pPr marL="0" lvl="0" indent="457200" algn="l" rtl="0">
              <a:spcBef>
                <a:spcPts val="1600"/>
              </a:spcBef>
              <a:spcAft>
                <a:spcPts val="0"/>
              </a:spcAft>
              <a:buNone/>
            </a:pPr>
            <a:r>
              <a:rPr lang="en" sz="2500" dirty="0">
                <a:latin typeface="Merienda"/>
                <a:ea typeface="Merienda"/>
                <a:cs typeface="Merienda"/>
                <a:sym typeface="Merienda"/>
              </a:rPr>
              <a:t>Spelling:  Sage Baugh, Isabella Casteel</a:t>
            </a:r>
            <a:endParaRPr sz="2500" dirty="0">
              <a:latin typeface="Merienda"/>
              <a:ea typeface="Merienda"/>
              <a:cs typeface="Merienda"/>
              <a:sym typeface="Merienda"/>
            </a:endParaRPr>
          </a:p>
          <a:p>
            <a:pPr marL="0" lvl="0" indent="457200" algn="l" rtl="0">
              <a:spcBef>
                <a:spcPts val="1600"/>
              </a:spcBef>
              <a:spcAft>
                <a:spcPts val="1600"/>
              </a:spcAft>
              <a:buNone/>
            </a:pPr>
            <a:r>
              <a:rPr lang="en" sz="2500" dirty="0">
                <a:latin typeface="Merienda"/>
                <a:ea typeface="Merienda"/>
                <a:cs typeface="Merienda"/>
                <a:sym typeface="Merienda"/>
              </a:rPr>
              <a:t>Math:  Isabella Casteel, Asa Murphy</a:t>
            </a:r>
            <a:endParaRPr sz="2500" dirty="0">
              <a:latin typeface="Merienda"/>
              <a:ea typeface="Merienda"/>
              <a:cs typeface="Merienda"/>
              <a:sym typeface="Merienda"/>
            </a:endParaRPr>
          </a:p>
        </p:txBody>
      </p:sp>
    </p:spTree>
  </p:cSld>
  <p:clrMapOvr>
    <a:masterClrMapping/>
  </p:clrMapOvr>
  <mc:AlternateContent xmlns:mc="http://schemas.openxmlformats.org/markup-compatibility/2006" xmlns:p14="http://schemas.microsoft.com/office/powerpoint/2010/main">
    <mc:Choice Requires="p14">
      <p:transition p14:dur="0" advClick="0" advTm="24000"/>
    </mc:Choice>
    <mc:Fallback xmlns="">
      <p:transition advClick="0" advTm="2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16">
                                            <p:txEl>
                                              <p:pRg st="1" end="1"/>
                                            </p:txEl>
                                          </p:spTgt>
                                        </p:tgtEl>
                                        <p:attrNameLst>
                                          <p:attrName>style.visibility</p:attrName>
                                        </p:attrNameLst>
                                      </p:cBhvr>
                                      <p:to>
                                        <p:strVal val="visible"/>
                                      </p:to>
                                    </p:set>
                                    <p:animEffect transition="in" filter="fade">
                                      <p:cBhvr>
                                        <p:cTn id="7" dur="1000"/>
                                        <p:tgtEl>
                                          <p:spTgt spid="116">
                                            <p:txEl>
                                              <p:pRg st="1" end="1"/>
                                            </p:txEl>
                                          </p:spTgt>
                                        </p:tgtEl>
                                      </p:cBhvr>
                                    </p:animEffect>
                                    <p:anim calcmode="lin" valueType="num">
                                      <p:cBhvr>
                                        <p:cTn id="8" dur="1000" fill="hold"/>
                                        <p:tgtEl>
                                          <p:spTgt spid="116">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1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116">
                                            <p:txEl>
                                              <p:pRg st="2" end="2"/>
                                            </p:txEl>
                                          </p:spTgt>
                                        </p:tgtEl>
                                        <p:attrNameLst>
                                          <p:attrName>style.visibility</p:attrName>
                                        </p:attrNameLst>
                                      </p:cBhvr>
                                      <p:to>
                                        <p:strVal val="visible"/>
                                      </p:to>
                                    </p:set>
                                    <p:animEffect transition="in" filter="fade">
                                      <p:cBhvr>
                                        <p:cTn id="14" dur="1000"/>
                                        <p:tgtEl>
                                          <p:spTgt spid="116">
                                            <p:txEl>
                                              <p:pRg st="2" end="2"/>
                                            </p:txEl>
                                          </p:spTgt>
                                        </p:tgtEl>
                                      </p:cBhvr>
                                    </p:animEffect>
                                    <p:anim calcmode="lin" valueType="num">
                                      <p:cBhvr>
                                        <p:cTn id="15" dur="1000" fill="hold"/>
                                        <p:tgtEl>
                                          <p:spTgt spid="11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1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116">
                                            <p:txEl>
                                              <p:pRg st="3" end="3"/>
                                            </p:txEl>
                                          </p:spTgt>
                                        </p:tgtEl>
                                        <p:attrNameLst>
                                          <p:attrName>style.visibility</p:attrName>
                                        </p:attrNameLst>
                                      </p:cBhvr>
                                      <p:to>
                                        <p:strVal val="visible"/>
                                      </p:to>
                                    </p:set>
                                    <p:animEffect transition="in" filter="fade">
                                      <p:cBhvr>
                                        <p:cTn id="21" dur="1000"/>
                                        <p:tgtEl>
                                          <p:spTgt spid="116">
                                            <p:txEl>
                                              <p:pRg st="3" end="3"/>
                                            </p:txEl>
                                          </p:spTgt>
                                        </p:tgtEl>
                                      </p:cBhvr>
                                    </p:animEffect>
                                    <p:anim calcmode="lin" valueType="num">
                                      <p:cBhvr>
                                        <p:cTn id="22" dur="1000" fill="hold"/>
                                        <p:tgtEl>
                                          <p:spTgt spid="116">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11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116">
                                            <p:txEl>
                                              <p:pRg st="4" end="4"/>
                                            </p:txEl>
                                          </p:spTgt>
                                        </p:tgtEl>
                                        <p:attrNameLst>
                                          <p:attrName>style.visibility</p:attrName>
                                        </p:attrNameLst>
                                      </p:cBhvr>
                                      <p:to>
                                        <p:strVal val="visible"/>
                                      </p:to>
                                    </p:set>
                                    <p:animEffect transition="in" filter="fade">
                                      <p:cBhvr>
                                        <p:cTn id="28" dur="1000"/>
                                        <p:tgtEl>
                                          <p:spTgt spid="116">
                                            <p:txEl>
                                              <p:pRg st="4" end="4"/>
                                            </p:txEl>
                                          </p:spTgt>
                                        </p:tgtEl>
                                      </p:cBhvr>
                                    </p:animEffect>
                                    <p:anim calcmode="lin" valueType="num">
                                      <p:cBhvr>
                                        <p:cTn id="29" dur="1000" fill="hold"/>
                                        <p:tgtEl>
                                          <p:spTgt spid="116">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1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a:solidFill>
                  <a:srgbClr val="FF9900"/>
                </a:solidFill>
                <a:latin typeface="Sofia"/>
                <a:ea typeface="Sofia"/>
                <a:cs typeface="Sofia"/>
                <a:sym typeface="Sofia"/>
              </a:rPr>
              <a:t>Mrs. Harrell- 2nd Grade</a:t>
            </a:r>
            <a:endParaRPr sz="3600">
              <a:solidFill>
                <a:srgbClr val="FF9900"/>
              </a:solidFill>
              <a:latin typeface="Sofia"/>
              <a:ea typeface="Sofia"/>
              <a:cs typeface="Sofia"/>
              <a:sym typeface="Sofia"/>
            </a:endParaRPr>
          </a:p>
        </p:txBody>
      </p:sp>
      <p:sp>
        <p:nvSpPr>
          <p:cNvPr id="122" name="Google Shape;122;p23"/>
          <p:cNvSpPr txBox="1">
            <a:spLocks noGrp="1"/>
          </p:cNvSpPr>
          <p:nvPr>
            <p:ph type="body" idx="1"/>
          </p:nvPr>
        </p:nvSpPr>
        <p:spPr>
          <a:xfrm>
            <a:off x="311700" y="1253300"/>
            <a:ext cx="8631900" cy="3529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500" dirty="0">
                <a:latin typeface="Merienda"/>
                <a:ea typeface="Merienda"/>
                <a:cs typeface="Merienda"/>
                <a:sym typeface="Merienda"/>
              </a:rPr>
              <a:t>“A” Honor Roll</a:t>
            </a:r>
            <a:endParaRPr sz="2500" dirty="0">
              <a:latin typeface="Merienda"/>
              <a:ea typeface="Merienda"/>
              <a:cs typeface="Merienda"/>
              <a:sym typeface="Merienda"/>
            </a:endParaRPr>
          </a:p>
          <a:p>
            <a:pPr marL="0" lvl="0" indent="0" algn="ctr" rtl="0">
              <a:spcBef>
                <a:spcPts val="1600"/>
              </a:spcBef>
              <a:spcAft>
                <a:spcPts val="0"/>
              </a:spcAft>
              <a:buNone/>
            </a:pPr>
            <a:endParaRPr sz="2500" dirty="0">
              <a:latin typeface="Merienda"/>
              <a:ea typeface="Merienda"/>
              <a:cs typeface="Merienda"/>
              <a:sym typeface="Merienda"/>
            </a:endParaRPr>
          </a:p>
          <a:p>
            <a:pPr marL="0" lvl="0" indent="0" rtl="0">
              <a:spcBef>
                <a:spcPts val="1600"/>
              </a:spcBef>
              <a:spcAft>
                <a:spcPts val="0"/>
              </a:spcAft>
              <a:buNone/>
            </a:pPr>
            <a:r>
              <a:rPr lang="en" sz="2500" dirty="0" smtClean="0">
                <a:latin typeface="Merienda"/>
                <a:ea typeface="Merienda"/>
                <a:cs typeface="Merienda"/>
                <a:sym typeface="Merienda"/>
              </a:rPr>
              <a:t>	Sage </a:t>
            </a:r>
            <a:r>
              <a:rPr lang="en" sz="2500" dirty="0">
                <a:latin typeface="Merienda"/>
                <a:ea typeface="Merienda"/>
                <a:cs typeface="Merienda"/>
                <a:sym typeface="Merienda"/>
              </a:rPr>
              <a:t>Baugh		Isabella </a:t>
            </a:r>
            <a:r>
              <a:rPr lang="en" sz="2500" dirty="0" smtClean="0">
                <a:latin typeface="Merienda"/>
                <a:ea typeface="Merienda"/>
                <a:cs typeface="Merienda"/>
                <a:sym typeface="Merienda"/>
              </a:rPr>
              <a:t>Casteel</a:t>
            </a:r>
            <a:endParaRPr lang="en" sz="2500" dirty="0">
              <a:latin typeface="Merienda"/>
              <a:ea typeface="Merienda"/>
              <a:cs typeface="Merienda"/>
              <a:sym typeface="Merienda"/>
            </a:endParaRPr>
          </a:p>
          <a:p>
            <a:pPr marL="0" lvl="0" indent="0" rtl="0">
              <a:spcBef>
                <a:spcPts val="1600"/>
              </a:spcBef>
              <a:spcAft>
                <a:spcPts val="0"/>
              </a:spcAft>
              <a:buNone/>
            </a:pPr>
            <a:r>
              <a:rPr lang="en" sz="2500" dirty="0" smtClean="0">
                <a:latin typeface="Merienda"/>
                <a:ea typeface="Merienda"/>
                <a:cs typeface="Merienda"/>
                <a:sym typeface="Merienda"/>
              </a:rPr>
              <a:t>	Marlee </a:t>
            </a:r>
            <a:r>
              <a:rPr lang="en" sz="2500" dirty="0">
                <a:latin typeface="Merienda"/>
                <a:ea typeface="Merienda"/>
                <a:cs typeface="Merienda"/>
                <a:sym typeface="Merienda"/>
              </a:rPr>
              <a:t>Morris	  </a:t>
            </a:r>
            <a:r>
              <a:rPr lang="en" sz="2500" dirty="0" smtClean="0">
                <a:latin typeface="Merienda"/>
                <a:ea typeface="Merienda"/>
                <a:cs typeface="Merienda"/>
                <a:sym typeface="Merienda"/>
              </a:rPr>
              <a:t>      Asa </a:t>
            </a:r>
            <a:r>
              <a:rPr lang="en" sz="2500" dirty="0">
                <a:latin typeface="Merienda"/>
                <a:ea typeface="Merienda"/>
                <a:cs typeface="Merienda"/>
                <a:sym typeface="Merienda"/>
              </a:rPr>
              <a:t>Murphy </a:t>
            </a:r>
            <a:endParaRPr sz="2500" dirty="0">
              <a:latin typeface="Merienda"/>
              <a:ea typeface="Merienda"/>
              <a:cs typeface="Merienda"/>
              <a:sym typeface="Merienda"/>
            </a:endParaRPr>
          </a:p>
          <a:p>
            <a:pPr marL="1371600" lvl="0" indent="0" rtl="0">
              <a:spcBef>
                <a:spcPts val="1600"/>
              </a:spcBef>
              <a:spcAft>
                <a:spcPts val="1600"/>
              </a:spcAft>
              <a:buNone/>
            </a:pPr>
            <a:r>
              <a:rPr lang="en" sz="2500" dirty="0" smtClean="0">
                <a:latin typeface="Merienda"/>
                <a:ea typeface="Merienda"/>
                <a:cs typeface="Merienda"/>
                <a:sym typeface="Merienda"/>
              </a:rPr>
              <a:t>		Kamden </a:t>
            </a:r>
            <a:r>
              <a:rPr lang="en" sz="2500" dirty="0">
                <a:latin typeface="Merienda"/>
                <a:ea typeface="Merienda"/>
                <a:cs typeface="Merienda"/>
                <a:sym typeface="Merienda"/>
              </a:rPr>
              <a:t>Phillips</a:t>
            </a:r>
            <a:endParaRPr sz="2500" dirty="0">
              <a:latin typeface="Merienda"/>
              <a:ea typeface="Merienda"/>
              <a:cs typeface="Merienda"/>
              <a:sym typeface="Merienda"/>
            </a:endParaRPr>
          </a:p>
        </p:txBody>
      </p:sp>
    </p:spTree>
  </p:cSld>
  <p:clrMapOvr>
    <a:masterClrMapping/>
  </p:clrMapOvr>
  <mc:AlternateContent xmlns:mc="http://schemas.openxmlformats.org/markup-compatibility/2006" xmlns:p14="http://schemas.microsoft.com/office/powerpoint/2010/main">
    <mc:Choice Requires="p14">
      <p:transition p14:dur="0" advClick="0" advTm="24000"/>
    </mc:Choice>
    <mc:Fallback xmlns="">
      <p:transition advClick="0" advTm="2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22">
                                            <p:txEl>
                                              <p:pRg st="2" end="2"/>
                                            </p:txEl>
                                          </p:spTgt>
                                        </p:tgtEl>
                                        <p:attrNameLst>
                                          <p:attrName>style.visibility</p:attrName>
                                        </p:attrNameLst>
                                      </p:cBhvr>
                                      <p:to>
                                        <p:strVal val="visible"/>
                                      </p:to>
                                    </p:set>
                                    <p:animEffect transition="in" filter="fade">
                                      <p:cBhvr>
                                        <p:cTn id="7" dur="1000"/>
                                        <p:tgtEl>
                                          <p:spTgt spid="122">
                                            <p:txEl>
                                              <p:pRg st="2" end="2"/>
                                            </p:txEl>
                                          </p:spTgt>
                                        </p:tgtEl>
                                      </p:cBhvr>
                                    </p:animEffect>
                                    <p:anim calcmode="lin" valueType="num">
                                      <p:cBhvr>
                                        <p:cTn id="8" dur="1000" fill="hold"/>
                                        <p:tgtEl>
                                          <p:spTgt spid="122">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12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122">
                                            <p:txEl>
                                              <p:pRg st="3" end="3"/>
                                            </p:txEl>
                                          </p:spTgt>
                                        </p:tgtEl>
                                        <p:attrNameLst>
                                          <p:attrName>style.visibility</p:attrName>
                                        </p:attrNameLst>
                                      </p:cBhvr>
                                      <p:to>
                                        <p:strVal val="visible"/>
                                      </p:to>
                                    </p:set>
                                    <p:animEffect transition="in" filter="fade">
                                      <p:cBhvr>
                                        <p:cTn id="14" dur="1000"/>
                                        <p:tgtEl>
                                          <p:spTgt spid="122">
                                            <p:txEl>
                                              <p:pRg st="3" end="3"/>
                                            </p:txEl>
                                          </p:spTgt>
                                        </p:tgtEl>
                                      </p:cBhvr>
                                    </p:animEffect>
                                    <p:anim calcmode="lin" valueType="num">
                                      <p:cBhvr>
                                        <p:cTn id="15" dur="1000" fill="hold"/>
                                        <p:tgtEl>
                                          <p:spTgt spid="122">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12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122">
                                            <p:txEl>
                                              <p:pRg st="4" end="4"/>
                                            </p:txEl>
                                          </p:spTgt>
                                        </p:tgtEl>
                                        <p:attrNameLst>
                                          <p:attrName>style.visibility</p:attrName>
                                        </p:attrNameLst>
                                      </p:cBhvr>
                                      <p:to>
                                        <p:strVal val="visible"/>
                                      </p:to>
                                    </p:set>
                                    <p:animEffect transition="in" filter="fade">
                                      <p:cBhvr>
                                        <p:cTn id="21" dur="1000"/>
                                        <p:tgtEl>
                                          <p:spTgt spid="122">
                                            <p:txEl>
                                              <p:pRg st="4" end="4"/>
                                            </p:txEl>
                                          </p:spTgt>
                                        </p:tgtEl>
                                      </p:cBhvr>
                                    </p:animEffect>
                                    <p:anim calcmode="lin" valueType="num">
                                      <p:cBhvr>
                                        <p:cTn id="22" dur="1000" fill="hold"/>
                                        <p:tgtEl>
                                          <p:spTgt spid="122">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12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a:solidFill>
                  <a:srgbClr val="FF9900"/>
                </a:solidFill>
                <a:latin typeface="Sofia"/>
                <a:ea typeface="Sofia"/>
                <a:cs typeface="Sofia"/>
                <a:sym typeface="Sofia"/>
              </a:rPr>
              <a:t>Mrs. Harrell- 2nd Grade</a:t>
            </a:r>
            <a:endParaRPr sz="3600">
              <a:solidFill>
                <a:srgbClr val="FF9900"/>
              </a:solidFill>
              <a:latin typeface="Sofia"/>
              <a:ea typeface="Sofia"/>
              <a:cs typeface="Sofia"/>
              <a:sym typeface="Sofia"/>
            </a:endParaRPr>
          </a:p>
        </p:txBody>
      </p:sp>
      <p:sp>
        <p:nvSpPr>
          <p:cNvPr id="128" name="Google Shape;128;p24"/>
          <p:cNvSpPr txBox="1">
            <a:spLocks noGrp="1"/>
          </p:cNvSpPr>
          <p:nvPr>
            <p:ph type="body" idx="1"/>
          </p:nvPr>
        </p:nvSpPr>
        <p:spPr>
          <a:xfrm>
            <a:off x="311700" y="1253300"/>
            <a:ext cx="8631900" cy="3529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500" dirty="0">
                <a:latin typeface="Merienda"/>
                <a:ea typeface="Merienda"/>
                <a:cs typeface="Merienda"/>
                <a:sym typeface="Merienda"/>
              </a:rPr>
              <a:t>“A/B” Honor Roll</a:t>
            </a:r>
            <a:endParaRPr sz="2500" dirty="0">
              <a:latin typeface="Merienda"/>
              <a:ea typeface="Merienda"/>
              <a:cs typeface="Merienda"/>
              <a:sym typeface="Merienda"/>
            </a:endParaRPr>
          </a:p>
          <a:p>
            <a:pPr marL="0" lvl="0" indent="0" algn="ctr" rtl="0">
              <a:spcBef>
                <a:spcPts val="1600"/>
              </a:spcBef>
              <a:spcAft>
                <a:spcPts val="0"/>
              </a:spcAft>
              <a:buNone/>
            </a:pPr>
            <a:endParaRPr sz="2500" dirty="0">
              <a:latin typeface="Merienda"/>
              <a:ea typeface="Merienda"/>
              <a:cs typeface="Merienda"/>
              <a:sym typeface="Merienda"/>
            </a:endParaRPr>
          </a:p>
          <a:p>
            <a:pPr marL="0" lvl="0" indent="0" rtl="0">
              <a:spcBef>
                <a:spcPts val="1600"/>
              </a:spcBef>
              <a:spcAft>
                <a:spcPts val="0"/>
              </a:spcAft>
              <a:buNone/>
            </a:pPr>
            <a:r>
              <a:rPr lang="en" sz="2500" dirty="0" smtClean="0">
                <a:latin typeface="Merienda"/>
                <a:ea typeface="Merienda"/>
                <a:cs typeface="Merienda"/>
                <a:sym typeface="Merienda"/>
              </a:rPr>
              <a:t>	Aubrianna </a:t>
            </a:r>
            <a:r>
              <a:rPr lang="en" sz="2500" dirty="0">
                <a:latin typeface="Merienda"/>
                <a:ea typeface="Merienda"/>
                <a:cs typeface="Merienda"/>
                <a:sym typeface="Merienda"/>
              </a:rPr>
              <a:t>Autrey		Rayne </a:t>
            </a:r>
            <a:r>
              <a:rPr lang="en" sz="2500" dirty="0" smtClean="0">
                <a:latin typeface="Merienda"/>
                <a:ea typeface="Merienda"/>
                <a:cs typeface="Merienda"/>
                <a:sym typeface="Merienda"/>
              </a:rPr>
              <a:t>Baugh</a:t>
            </a:r>
            <a:endParaRPr lang="en" sz="2500" dirty="0">
              <a:latin typeface="Merienda"/>
              <a:ea typeface="Merienda"/>
              <a:cs typeface="Merienda"/>
              <a:sym typeface="Merienda"/>
            </a:endParaRPr>
          </a:p>
          <a:p>
            <a:pPr marL="0" lvl="0" indent="0" rtl="0">
              <a:spcBef>
                <a:spcPts val="1600"/>
              </a:spcBef>
              <a:spcAft>
                <a:spcPts val="0"/>
              </a:spcAft>
              <a:buNone/>
            </a:pPr>
            <a:r>
              <a:rPr lang="en" sz="2500" dirty="0">
                <a:latin typeface="Merienda"/>
                <a:ea typeface="Merienda"/>
                <a:cs typeface="Merienda"/>
                <a:sym typeface="Merienda"/>
              </a:rPr>
              <a:t> </a:t>
            </a:r>
            <a:r>
              <a:rPr lang="en" sz="2500" dirty="0" smtClean="0">
                <a:latin typeface="Merienda"/>
                <a:ea typeface="Merienda"/>
                <a:cs typeface="Merienda"/>
                <a:sym typeface="Merienda"/>
              </a:rPr>
              <a:t>        Davis </a:t>
            </a:r>
            <a:r>
              <a:rPr lang="en" sz="2500" dirty="0">
                <a:latin typeface="Merienda"/>
                <a:ea typeface="Merienda"/>
                <a:cs typeface="Merienda"/>
                <a:sym typeface="Merienda"/>
              </a:rPr>
              <a:t>Fendley			</a:t>
            </a:r>
            <a:r>
              <a:rPr lang="en" sz="2500" dirty="0" smtClean="0">
                <a:latin typeface="Merienda"/>
                <a:ea typeface="Merienda"/>
                <a:cs typeface="Merienda"/>
                <a:sym typeface="Merienda"/>
              </a:rPr>
              <a:t>Brady </a:t>
            </a:r>
            <a:r>
              <a:rPr lang="en" sz="2500" dirty="0">
                <a:latin typeface="Merienda"/>
                <a:ea typeface="Merienda"/>
                <a:cs typeface="Merienda"/>
                <a:sym typeface="Merienda"/>
              </a:rPr>
              <a:t>Francia </a:t>
            </a:r>
          </a:p>
          <a:p>
            <a:pPr marL="0" lvl="0" indent="0" rtl="0">
              <a:spcBef>
                <a:spcPts val="1600"/>
              </a:spcBef>
              <a:spcAft>
                <a:spcPts val="0"/>
              </a:spcAft>
              <a:buNone/>
            </a:pPr>
            <a:r>
              <a:rPr lang="en" sz="2500" dirty="0">
                <a:latin typeface="Merienda"/>
                <a:ea typeface="Merienda"/>
                <a:cs typeface="Merienda"/>
                <a:sym typeface="Merienda"/>
              </a:rPr>
              <a:t>	</a:t>
            </a:r>
            <a:r>
              <a:rPr lang="en" sz="2500" dirty="0" smtClean="0">
                <a:latin typeface="Merienda"/>
                <a:ea typeface="Merienda"/>
                <a:cs typeface="Merienda"/>
                <a:sym typeface="Merienda"/>
              </a:rPr>
              <a:t>Issy </a:t>
            </a:r>
            <a:r>
              <a:rPr lang="en" sz="2500" dirty="0">
                <a:latin typeface="Merienda"/>
                <a:ea typeface="Merienda"/>
                <a:cs typeface="Merienda"/>
                <a:sym typeface="Merienda"/>
              </a:rPr>
              <a:t>Peters				</a:t>
            </a:r>
            <a:r>
              <a:rPr lang="en" sz="2500" dirty="0" smtClean="0">
                <a:latin typeface="Merienda"/>
                <a:ea typeface="Merienda"/>
                <a:cs typeface="Merienda"/>
                <a:sym typeface="Merienda"/>
              </a:rPr>
              <a:t>Rebecca </a:t>
            </a:r>
            <a:r>
              <a:rPr lang="en" sz="2500" dirty="0">
                <a:latin typeface="Merienda"/>
                <a:ea typeface="Merienda"/>
                <a:cs typeface="Merienda"/>
                <a:sym typeface="Merienda"/>
              </a:rPr>
              <a:t>Rowell</a:t>
            </a:r>
            <a:endParaRPr sz="2500" dirty="0">
              <a:latin typeface="Merienda"/>
              <a:ea typeface="Merienda"/>
              <a:cs typeface="Merienda"/>
              <a:sym typeface="Merienda"/>
            </a:endParaRPr>
          </a:p>
        </p:txBody>
      </p:sp>
    </p:spTree>
  </p:cSld>
  <p:clrMapOvr>
    <a:masterClrMapping/>
  </p:clrMapOvr>
  <mc:AlternateContent xmlns:mc="http://schemas.openxmlformats.org/markup-compatibility/2006" xmlns:p14="http://schemas.microsoft.com/office/powerpoint/2010/main">
    <mc:Choice Requires="p14">
      <p:transition p14:dur="0" advClick="0" advTm="24000"/>
    </mc:Choice>
    <mc:Fallback xmlns="">
      <p:transition advClick="0" advTm="2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28">
                                            <p:txEl>
                                              <p:pRg st="2" end="2"/>
                                            </p:txEl>
                                          </p:spTgt>
                                        </p:tgtEl>
                                        <p:attrNameLst>
                                          <p:attrName>style.visibility</p:attrName>
                                        </p:attrNameLst>
                                      </p:cBhvr>
                                      <p:to>
                                        <p:strVal val="visible"/>
                                      </p:to>
                                    </p:set>
                                    <p:animEffect transition="in" filter="fade">
                                      <p:cBhvr>
                                        <p:cTn id="7" dur="1000"/>
                                        <p:tgtEl>
                                          <p:spTgt spid="128">
                                            <p:txEl>
                                              <p:pRg st="2" end="2"/>
                                            </p:txEl>
                                          </p:spTgt>
                                        </p:tgtEl>
                                      </p:cBhvr>
                                    </p:animEffect>
                                    <p:anim calcmode="lin" valueType="num">
                                      <p:cBhvr>
                                        <p:cTn id="8" dur="1000" fill="hold"/>
                                        <p:tgtEl>
                                          <p:spTgt spid="128">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12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128">
                                            <p:txEl>
                                              <p:pRg st="3" end="3"/>
                                            </p:txEl>
                                          </p:spTgt>
                                        </p:tgtEl>
                                        <p:attrNameLst>
                                          <p:attrName>style.visibility</p:attrName>
                                        </p:attrNameLst>
                                      </p:cBhvr>
                                      <p:to>
                                        <p:strVal val="visible"/>
                                      </p:to>
                                    </p:set>
                                    <p:animEffect transition="in" filter="fade">
                                      <p:cBhvr>
                                        <p:cTn id="14" dur="1000"/>
                                        <p:tgtEl>
                                          <p:spTgt spid="128">
                                            <p:txEl>
                                              <p:pRg st="3" end="3"/>
                                            </p:txEl>
                                          </p:spTgt>
                                        </p:tgtEl>
                                      </p:cBhvr>
                                    </p:animEffect>
                                    <p:anim calcmode="lin" valueType="num">
                                      <p:cBhvr>
                                        <p:cTn id="15" dur="1000" fill="hold"/>
                                        <p:tgtEl>
                                          <p:spTgt spid="128">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12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128">
                                            <p:txEl>
                                              <p:pRg st="4" end="4"/>
                                            </p:txEl>
                                          </p:spTgt>
                                        </p:tgtEl>
                                        <p:attrNameLst>
                                          <p:attrName>style.visibility</p:attrName>
                                        </p:attrNameLst>
                                      </p:cBhvr>
                                      <p:to>
                                        <p:strVal val="visible"/>
                                      </p:to>
                                    </p:set>
                                    <p:animEffect transition="in" filter="fade">
                                      <p:cBhvr>
                                        <p:cTn id="21" dur="1000"/>
                                        <p:tgtEl>
                                          <p:spTgt spid="128">
                                            <p:txEl>
                                              <p:pRg st="4" end="4"/>
                                            </p:txEl>
                                          </p:spTgt>
                                        </p:tgtEl>
                                      </p:cBhvr>
                                    </p:animEffect>
                                    <p:anim calcmode="lin" valueType="num">
                                      <p:cBhvr>
                                        <p:cTn id="22" dur="1000" fill="hold"/>
                                        <p:tgtEl>
                                          <p:spTgt spid="128">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128">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dirty="0">
                <a:solidFill>
                  <a:srgbClr val="FF9900"/>
                </a:solidFill>
                <a:latin typeface="Sofia"/>
                <a:ea typeface="Sofia"/>
                <a:cs typeface="Sofia"/>
                <a:sym typeface="Sofia"/>
              </a:rPr>
              <a:t>Mrs. </a:t>
            </a:r>
            <a:r>
              <a:rPr lang="en" sz="3600" dirty="0" smtClean="0">
                <a:solidFill>
                  <a:srgbClr val="FF9900"/>
                </a:solidFill>
                <a:latin typeface="Sofia"/>
                <a:ea typeface="Sofia"/>
                <a:cs typeface="Sofia"/>
                <a:sym typeface="Sofia"/>
              </a:rPr>
              <a:t>ReNae- </a:t>
            </a:r>
            <a:r>
              <a:rPr lang="en" sz="3600" dirty="0">
                <a:solidFill>
                  <a:srgbClr val="FF9900"/>
                </a:solidFill>
                <a:latin typeface="Sofia"/>
                <a:ea typeface="Sofia"/>
                <a:cs typeface="Sofia"/>
                <a:sym typeface="Sofia"/>
              </a:rPr>
              <a:t>3rd Grade</a:t>
            </a:r>
            <a:endParaRPr sz="3600" dirty="0">
              <a:solidFill>
                <a:srgbClr val="FF9900"/>
              </a:solidFill>
              <a:latin typeface="Sofia"/>
              <a:ea typeface="Sofia"/>
              <a:cs typeface="Sofia"/>
              <a:sym typeface="Sofia"/>
            </a:endParaRPr>
          </a:p>
        </p:txBody>
      </p:sp>
      <p:sp>
        <p:nvSpPr>
          <p:cNvPr id="134" name="Google Shape;134;p25"/>
          <p:cNvSpPr txBox="1">
            <a:spLocks noGrp="1"/>
          </p:cNvSpPr>
          <p:nvPr>
            <p:ph type="body" idx="1"/>
          </p:nvPr>
        </p:nvSpPr>
        <p:spPr>
          <a:xfrm>
            <a:off x="110300" y="1153025"/>
            <a:ext cx="8833200" cy="3860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500" dirty="0">
                <a:latin typeface="Merienda"/>
                <a:ea typeface="Merienda"/>
                <a:cs typeface="Merienda"/>
                <a:sym typeface="Merienda"/>
              </a:rPr>
              <a:t>Highest Averages</a:t>
            </a:r>
            <a:endParaRPr sz="2000" dirty="0">
              <a:latin typeface="Merienda"/>
              <a:ea typeface="Merienda"/>
              <a:cs typeface="Merienda"/>
              <a:sym typeface="Merienda"/>
            </a:endParaRPr>
          </a:p>
          <a:p>
            <a:pPr marL="0" lvl="0" indent="457200" algn="l" rtl="0">
              <a:spcBef>
                <a:spcPts val="1600"/>
              </a:spcBef>
              <a:spcAft>
                <a:spcPts val="0"/>
              </a:spcAft>
              <a:buNone/>
            </a:pPr>
            <a:r>
              <a:rPr lang="en" sz="2100" dirty="0">
                <a:latin typeface="Merienda"/>
                <a:ea typeface="Merienda"/>
                <a:cs typeface="Merienda"/>
                <a:sym typeface="Merienda"/>
              </a:rPr>
              <a:t>Reading:  Gigi Young, Brianna </a:t>
            </a:r>
            <a:r>
              <a:rPr lang="en" sz="2100" dirty="0" smtClean="0">
                <a:latin typeface="Merienda"/>
                <a:ea typeface="Merienda"/>
                <a:cs typeface="Merienda"/>
                <a:sym typeface="Merienda"/>
              </a:rPr>
              <a:t>Mathews</a:t>
            </a:r>
            <a:r>
              <a:rPr lang="en" sz="2100" dirty="0">
                <a:latin typeface="Merienda"/>
                <a:ea typeface="Merienda"/>
                <a:cs typeface="Merienda"/>
                <a:sym typeface="Merienda"/>
              </a:rPr>
              <a:t>, Lauren </a:t>
            </a:r>
            <a:r>
              <a:rPr lang="en" sz="2100" dirty="0" smtClean="0">
                <a:latin typeface="Merienda"/>
                <a:ea typeface="Merienda"/>
                <a:cs typeface="Merienda"/>
                <a:sym typeface="Merienda"/>
              </a:rPr>
              <a:t>Mathews</a:t>
            </a:r>
            <a:endParaRPr sz="2100" dirty="0">
              <a:latin typeface="Merienda"/>
              <a:ea typeface="Merienda"/>
              <a:cs typeface="Merienda"/>
              <a:sym typeface="Merienda"/>
            </a:endParaRPr>
          </a:p>
          <a:p>
            <a:pPr marL="0" lvl="0" indent="457200" algn="l" rtl="0">
              <a:lnSpc>
                <a:spcPct val="100000"/>
              </a:lnSpc>
              <a:spcBef>
                <a:spcPts val="1600"/>
              </a:spcBef>
              <a:spcAft>
                <a:spcPts val="0"/>
              </a:spcAft>
              <a:buNone/>
            </a:pPr>
            <a:r>
              <a:rPr lang="en" sz="2100" dirty="0">
                <a:latin typeface="Merienda"/>
                <a:ea typeface="Merienda"/>
                <a:cs typeface="Merienda"/>
                <a:sym typeface="Merienda"/>
              </a:rPr>
              <a:t>Language:  Makenna Counselman, Addi </a:t>
            </a:r>
            <a:r>
              <a:rPr lang="en" sz="2100" dirty="0" smtClean="0">
                <a:latin typeface="Merienda"/>
                <a:ea typeface="Merienda"/>
                <a:cs typeface="Merienda"/>
                <a:sym typeface="Merienda"/>
              </a:rPr>
              <a:t>Bradford,        			Whitnie </a:t>
            </a:r>
            <a:r>
              <a:rPr lang="en" sz="2100" dirty="0">
                <a:latin typeface="Merienda"/>
                <a:ea typeface="Merienda"/>
                <a:cs typeface="Merienda"/>
                <a:sym typeface="Merienda"/>
              </a:rPr>
              <a:t>Parden</a:t>
            </a:r>
            <a:endParaRPr sz="2100" dirty="0">
              <a:latin typeface="Merienda"/>
              <a:ea typeface="Merienda"/>
              <a:cs typeface="Merienda"/>
              <a:sym typeface="Merienda"/>
            </a:endParaRPr>
          </a:p>
          <a:p>
            <a:pPr marL="0" lvl="0" indent="457200" algn="l" rtl="0">
              <a:spcBef>
                <a:spcPts val="1600"/>
              </a:spcBef>
              <a:spcAft>
                <a:spcPts val="0"/>
              </a:spcAft>
              <a:buNone/>
            </a:pPr>
            <a:r>
              <a:rPr lang="en" sz="2100" dirty="0">
                <a:latin typeface="Merienda"/>
                <a:ea typeface="Merienda"/>
                <a:cs typeface="Merienda"/>
                <a:sym typeface="Merienda"/>
              </a:rPr>
              <a:t>Spelling:  Makenna Counselman, Lauren </a:t>
            </a:r>
            <a:r>
              <a:rPr lang="en" sz="2100" dirty="0" smtClean="0">
                <a:latin typeface="Merienda"/>
                <a:ea typeface="Merienda"/>
                <a:cs typeface="Merienda"/>
                <a:sym typeface="Merienda"/>
              </a:rPr>
              <a:t>Mathews</a:t>
            </a:r>
            <a:r>
              <a:rPr lang="en" sz="2100" dirty="0">
                <a:latin typeface="Merienda"/>
                <a:ea typeface="Merienda"/>
                <a:cs typeface="Merienda"/>
                <a:sym typeface="Merienda"/>
              </a:rPr>
              <a:t>,      			</a:t>
            </a:r>
            <a:r>
              <a:rPr lang="en" sz="2100" dirty="0" smtClean="0">
                <a:latin typeface="Merienda"/>
                <a:ea typeface="Merienda"/>
                <a:cs typeface="Merienda"/>
                <a:sym typeface="Merienda"/>
              </a:rPr>
              <a:t>Whitnie </a:t>
            </a:r>
            <a:r>
              <a:rPr lang="en" sz="2100" dirty="0">
                <a:latin typeface="Merienda"/>
                <a:ea typeface="Merienda"/>
                <a:cs typeface="Merienda"/>
                <a:sym typeface="Merienda"/>
              </a:rPr>
              <a:t>Parden,  James Parker, Brooklyn Gates</a:t>
            </a:r>
            <a:endParaRPr sz="2100" dirty="0">
              <a:latin typeface="Merienda"/>
              <a:ea typeface="Merienda"/>
              <a:cs typeface="Merienda"/>
              <a:sym typeface="Merienda"/>
            </a:endParaRPr>
          </a:p>
          <a:p>
            <a:pPr marL="0" lvl="0" indent="0" algn="l" rtl="0">
              <a:spcBef>
                <a:spcPts val="1600"/>
              </a:spcBef>
              <a:spcAft>
                <a:spcPts val="0"/>
              </a:spcAft>
              <a:buNone/>
            </a:pPr>
            <a:endParaRPr dirty="0">
              <a:latin typeface="Merienda"/>
              <a:ea typeface="Merienda"/>
              <a:cs typeface="Merienda"/>
              <a:sym typeface="Merienda"/>
            </a:endParaRPr>
          </a:p>
          <a:p>
            <a:pPr marL="0" lvl="0" indent="0" algn="ctr" rtl="0">
              <a:spcBef>
                <a:spcPts val="1600"/>
              </a:spcBef>
              <a:spcAft>
                <a:spcPts val="1600"/>
              </a:spcAft>
              <a:buNone/>
            </a:pPr>
            <a:endParaRPr sz="2500" dirty="0">
              <a:latin typeface="Merienda"/>
              <a:ea typeface="Merienda"/>
              <a:cs typeface="Merienda"/>
              <a:sym typeface="Merienda"/>
            </a:endParaRPr>
          </a:p>
        </p:txBody>
      </p:sp>
    </p:spTree>
  </p:cSld>
  <p:clrMapOvr>
    <a:masterClrMapping/>
  </p:clrMapOvr>
  <mc:AlternateContent xmlns:mc="http://schemas.openxmlformats.org/markup-compatibility/2006" xmlns:p14="http://schemas.microsoft.com/office/powerpoint/2010/main">
    <mc:Choice Requires="p14">
      <p:transition p14:dur="0" advClick="0" advTm="24000"/>
    </mc:Choice>
    <mc:Fallback xmlns="">
      <p:transition advClick="0" advTm="2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34">
                                            <p:txEl>
                                              <p:pRg st="1" end="1"/>
                                            </p:txEl>
                                          </p:spTgt>
                                        </p:tgtEl>
                                        <p:attrNameLst>
                                          <p:attrName>style.visibility</p:attrName>
                                        </p:attrNameLst>
                                      </p:cBhvr>
                                      <p:to>
                                        <p:strVal val="visible"/>
                                      </p:to>
                                    </p:set>
                                    <p:animEffect transition="in" filter="fade">
                                      <p:cBhvr>
                                        <p:cTn id="7" dur="1000"/>
                                        <p:tgtEl>
                                          <p:spTgt spid="134">
                                            <p:txEl>
                                              <p:pRg st="1" end="1"/>
                                            </p:txEl>
                                          </p:spTgt>
                                        </p:tgtEl>
                                      </p:cBhvr>
                                    </p:animEffect>
                                    <p:anim calcmode="lin" valueType="num">
                                      <p:cBhvr>
                                        <p:cTn id="8" dur="1000" fill="hold"/>
                                        <p:tgtEl>
                                          <p:spTgt spid="13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3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134">
                                            <p:txEl>
                                              <p:pRg st="2" end="2"/>
                                            </p:txEl>
                                          </p:spTgt>
                                        </p:tgtEl>
                                        <p:attrNameLst>
                                          <p:attrName>style.visibility</p:attrName>
                                        </p:attrNameLst>
                                      </p:cBhvr>
                                      <p:to>
                                        <p:strVal val="visible"/>
                                      </p:to>
                                    </p:set>
                                    <p:animEffect transition="in" filter="fade">
                                      <p:cBhvr>
                                        <p:cTn id="14" dur="1000"/>
                                        <p:tgtEl>
                                          <p:spTgt spid="134">
                                            <p:txEl>
                                              <p:pRg st="2" end="2"/>
                                            </p:txEl>
                                          </p:spTgt>
                                        </p:tgtEl>
                                      </p:cBhvr>
                                    </p:animEffect>
                                    <p:anim calcmode="lin" valueType="num">
                                      <p:cBhvr>
                                        <p:cTn id="15" dur="1000" fill="hold"/>
                                        <p:tgtEl>
                                          <p:spTgt spid="13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3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134">
                                            <p:txEl>
                                              <p:pRg st="3" end="3"/>
                                            </p:txEl>
                                          </p:spTgt>
                                        </p:tgtEl>
                                        <p:attrNameLst>
                                          <p:attrName>style.visibility</p:attrName>
                                        </p:attrNameLst>
                                      </p:cBhvr>
                                      <p:to>
                                        <p:strVal val="visible"/>
                                      </p:to>
                                    </p:set>
                                    <p:animEffect transition="in" filter="fade">
                                      <p:cBhvr>
                                        <p:cTn id="21" dur="1000"/>
                                        <p:tgtEl>
                                          <p:spTgt spid="134">
                                            <p:txEl>
                                              <p:pRg st="3" end="3"/>
                                            </p:txEl>
                                          </p:spTgt>
                                        </p:tgtEl>
                                      </p:cBhvr>
                                    </p:animEffect>
                                    <p:anim calcmode="lin" valueType="num">
                                      <p:cBhvr>
                                        <p:cTn id="22" dur="1000" fill="hold"/>
                                        <p:tgtEl>
                                          <p:spTgt spid="134">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13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dirty="0">
                <a:solidFill>
                  <a:srgbClr val="FF9900"/>
                </a:solidFill>
                <a:latin typeface="Sofia"/>
                <a:ea typeface="Sofia"/>
                <a:cs typeface="Sofia"/>
                <a:sym typeface="Sofia"/>
              </a:rPr>
              <a:t>Mrs. </a:t>
            </a:r>
            <a:r>
              <a:rPr lang="en" sz="3600" dirty="0" smtClean="0">
                <a:solidFill>
                  <a:srgbClr val="FF9900"/>
                </a:solidFill>
                <a:latin typeface="Sofia"/>
                <a:ea typeface="Sofia"/>
                <a:cs typeface="Sofia"/>
                <a:sym typeface="Sofia"/>
              </a:rPr>
              <a:t>ReNae- </a:t>
            </a:r>
            <a:r>
              <a:rPr lang="en" sz="3600" dirty="0">
                <a:solidFill>
                  <a:srgbClr val="FF9900"/>
                </a:solidFill>
                <a:latin typeface="Sofia"/>
                <a:ea typeface="Sofia"/>
                <a:cs typeface="Sofia"/>
                <a:sym typeface="Sofia"/>
              </a:rPr>
              <a:t>3rd Grade</a:t>
            </a:r>
            <a:endParaRPr sz="3600" dirty="0">
              <a:solidFill>
                <a:srgbClr val="FF9900"/>
              </a:solidFill>
              <a:latin typeface="Sofia"/>
              <a:ea typeface="Sofia"/>
              <a:cs typeface="Sofia"/>
              <a:sym typeface="Sofia"/>
            </a:endParaRPr>
          </a:p>
        </p:txBody>
      </p:sp>
      <p:sp>
        <p:nvSpPr>
          <p:cNvPr id="140" name="Google Shape;140;p26"/>
          <p:cNvSpPr txBox="1">
            <a:spLocks noGrp="1"/>
          </p:cNvSpPr>
          <p:nvPr>
            <p:ph type="body" idx="1"/>
          </p:nvPr>
        </p:nvSpPr>
        <p:spPr>
          <a:xfrm>
            <a:off x="311700" y="1153025"/>
            <a:ext cx="8631900" cy="3860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500" dirty="0">
                <a:latin typeface="Merienda"/>
                <a:ea typeface="Merienda"/>
                <a:cs typeface="Merienda"/>
                <a:sym typeface="Merienda"/>
              </a:rPr>
              <a:t>Highest Averages -continued</a:t>
            </a:r>
            <a:endParaRPr sz="2500" dirty="0">
              <a:latin typeface="Merienda"/>
              <a:ea typeface="Merienda"/>
              <a:cs typeface="Merienda"/>
              <a:sym typeface="Merienda"/>
            </a:endParaRPr>
          </a:p>
          <a:p>
            <a:pPr marL="0" lvl="0" indent="0" algn="l" rtl="0">
              <a:spcBef>
                <a:spcPts val="1600"/>
              </a:spcBef>
              <a:spcAft>
                <a:spcPts val="0"/>
              </a:spcAft>
              <a:buNone/>
            </a:pPr>
            <a:r>
              <a:rPr lang="en" sz="2100" dirty="0">
                <a:latin typeface="Merienda"/>
                <a:ea typeface="Merienda"/>
                <a:cs typeface="Merienda"/>
                <a:sym typeface="Merienda"/>
              </a:rPr>
              <a:t>Math:  Makenna Counselman, Whitnie Parden, Mary Ella Hicks, 		Lauren </a:t>
            </a:r>
            <a:r>
              <a:rPr lang="en" sz="2100" dirty="0" smtClean="0">
                <a:latin typeface="Merienda"/>
                <a:ea typeface="Merienda"/>
                <a:cs typeface="Merienda"/>
                <a:sym typeface="Merienda"/>
              </a:rPr>
              <a:t>Mathews</a:t>
            </a:r>
            <a:r>
              <a:rPr lang="en" sz="2100" dirty="0">
                <a:latin typeface="Merienda"/>
                <a:ea typeface="Merienda"/>
                <a:cs typeface="Merienda"/>
                <a:sym typeface="Merienda"/>
              </a:rPr>
              <a:t>, James Parker, Gigi Young</a:t>
            </a:r>
            <a:endParaRPr sz="2100" dirty="0">
              <a:latin typeface="Merienda"/>
              <a:ea typeface="Merienda"/>
              <a:cs typeface="Merienda"/>
              <a:sym typeface="Merienda"/>
            </a:endParaRPr>
          </a:p>
          <a:p>
            <a:pPr marL="0" lvl="0" indent="0" algn="l" rtl="0">
              <a:spcBef>
                <a:spcPts val="1600"/>
              </a:spcBef>
              <a:spcAft>
                <a:spcPts val="0"/>
              </a:spcAft>
              <a:buNone/>
            </a:pPr>
            <a:r>
              <a:rPr lang="en" sz="2100" dirty="0">
                <a:latin typeface="Merienda"/>
                <a:ea typeface="Merienda"/>
                <a:cs typeface="Merienda"/>
                <a:sym typeface="Merienda"/>
              </a:rPr>
              <a:t>Science:  Makenna Counselman, Lauren </a:t>
            </a:r>
            <a:r>
              <a:rPr lang="en" sz="2100" dirty="0" smtClean="0">
                <a:latin typeface="Merienda"/>
                <a:ea typeface="Merienda"/>
                <a:cs typeface="Merienda"/>
                <a:sym typeface="Merienda"/>
              </a:rPr>
              <a:t>Mathews</a:t>
            </a:r>
            <a:r>
              <a:rPr lang="en" sz="2100" dirty="0">
                <a:latin typeface="Merienda"/>
                <a:ea typeface="Merienda"/>
                <a:cs typeface="Merienda"/>
                <a:sym typeface="Merienda"/>
              </a:rPr>
              <a:t>, 			</a:t>
            </a:r>
            <a:r>
              <a:rPr lang="en" sz="2100" dirty="0" smtClean="0">
                <a:latin typeface="Merienda"/>
                <a:ea typeface="Merienda"/>
                <a:cs typeface="Merienda"/>
                <a:sym typeface="Merienda"/>
              </a:rPr>
              <a:t>	Brooklyn </a:t>
            </a:r>
            <a:r>
              <a:rPr lang="en" sz="2100" dirty="0">
                <a:latin typeface="Merienda"/>
                <a:ea typeface="Merienda"/>
                <a:cs typeface="Merienda"/>
                <a:sym typeface="Merienda"/>
              </a:rPr>
              <a:t>Gates, Becca Henson</a:t>
            </a:r>
            <a:endParaRPr sz="2100" dirty="0">
              <a:latin typeface="Merienda"/>
              <a:ea typeface="Merienda"/>
              <a:cs typeface="Merienda"/>
              <a:sym typeface="Merienda"/>
            </a:endParaRPr>
          </a:p>
          <a:p>
            <a:pPr marL="0" lvl="0" indent="0" algn="l" rtl="0">
              <a:spcBef>
                <a:spcPts val="1600"/>
              </a:spcBef>
              <a:spcAft>
                <a:spcPts val="0"/>
              </a:spcAft>
              <a:buNone/>
            </a:pPr>
            <a:r>
              <a:rPr lang="en" sz="2100" dirty="0">
                <a:latin typeface="Merienda"/>
                <a:ea typeface="Merienda"/>
                <a:cs typeface="Merienda"/>
                <a:sym typeface="Merienda"/>
              </a:rPr>
              <a:t>Social Studies:  Makenna Counselman, Lauren </a:t>
            </a:r>
            <a:r>
              <a:rPr lang="en" sz="2100" dirty="0" smtClean="0">
                <a:latin typeface="Merienda"/>
                <a:ea typeface="Merienda"/>
                <a:cs typeface="Merienda"/>
                <a:sym typeface="Merienda"/>
              </a:rPr>
              <a:t>Mathews</a:t>
            </a:r>
            <a:r>
              <a:rPr lang="en" sz="2100" dirty="0">
                <a:latin typeface="Merienda"/>
                <a:ea typeface="Merienda"/>
                <a:cs typeface="Merienda"/>
                <a:sym typeface="Merienda"/>
              </a:rPr>
              <a:t>,    			</a:t>
            </a:r>
            <a:r>
              <a:rPr lang="en" sz="2100" dirty="0" smtClean="0">
                <a:latin typeface="Merienda"/>
                <a:ea typeface="Merienda"/>
                <a:cs typeface="Merienda"/>
                <a:sym typeface="Merienda"/>
              </a:rPr>
              <a:t>Becca </a:t>
            </a:r>
            <a:r>
              <a:rPr lang="en" sz="2100" dirty="0">
                <a:latin typeface="Merienda"/>
                <a:ea typeface="Merienda"/>
                <a:cs typeface="Merienda"/>
                <a:sym typeface="Merienda"/>
              </a:rPr>
              <a:t>Henson</a:t>
            </a:r>
            <a:endParaRPr sz="2100" dirty="0">
              <a:latin typeface="Merienda"/>
              <a:ea typeface="Merienda"/>
              <a:cs typeface="Merienda"/>
              <a:sym typeface="Merienda"/>
            </a:endParaRPr>
          </a:p>
          <a:p>
            <a:pPr marL="0" lvl="0" indent="0" algn="l" rtl="0">
              <a:spcBef>
                <a:spcPts val="1600"/>
              </a:spcBef>
              <a:spcAft>
                <a:spcPts val="0"/>
              </a:spcAft>
              <a:buNone/>
            </a:pPr>
            <a:endParaRPr dirty="0">
              <a:latin typeface="Merienda"/>
              <a:ea typeface="Merienda"/>
              <a:cs typeface="Merienda"/>
              <a:sym typeface="Merienda"/>
            </a:endParaRPr>
          </a:p>
          <a:p>
            <a:pPr marL="0" lvl="0" indent="0" algn="ctr" rtl="0">
              <a:spcBef>
                <a:spcPts val="1600"/>
              </a:spcBef>
              <a:spcAft>
                <a:spcPts val="1600"/>
              </a:spcAft>
              <a:buNone/>
            </a:pPr>
            <a:endParaRPr sz="2500" dirty="0">
              <a:latin typeface="Merienda"/>
              <a:ea typeface="Merienda"/>
              <a:cs typeface="Merienda"/>
              <a:sym typeface="Merienda"/>
            </a:endParaRPr>
          </a:p>
        </p:txBody>
      </p:sp>
    </p:spTree>
  </p:cSld>
  <p:clrMapOvr>
    <a:masterClrMapping/>
  </p:clrMapOvr>
  <mc:AlternateContent xmlns:mc="http://schemas.openxmlformats.org/markup-compatibility/2006" xmlns:p14="http://schemas.microsoft.com/office/powerpoint/2010/main">
    <mc:Choice Requires="p14">
      <p:transition p14:dur="0" advClick="0" advTm="24000"/>
    </mc:Choice>
    <mc:Fallback xmlns="">
      <p:transition advClick="0" advTm="2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40">
                                            <p:txEl>
                                              <p:pRg st="1" end="1"/>
                                            </p:txEl>
                                          </p:spTgt>
                                        </p:tgtEl>
                                        <p:attrNameLst>
                                          <p:attrName>style.visibility</p:attrName>
                                        </p:attrNameLst>
                                      </p:cBhvr>
                                      <p:to>
                                        <p:strVal val="visible"/>
                                      </p:to>
                                    </p:set>
                                    <p:animEffect transition="in" filter="fade">
                                      <p:cBhvr>
                                        <p:cTn id="7" dur="1000"/>
                                        <p:tgtEl>
                                          <p:spTgt spid="140">
                                            <p:txEl>
                                              <p:pRg st="1" end="1"/>
                                            </p:txEl>
                                          </p:spTgt>
                                        </p:tgtEl>
                                      </p:cBhvr>
                                    </p:animEffect>
                                    <p:anim calcmode="lin" valueType="num">
                                      <p:cBhvr>
                                        <p:cTn id="8" dur="1000" fill="hold"/>
                                        <p:tgtEl>
                                          <p:spTgt spid="140">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4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140">
                                            <p:txEl>
                                              <p:pRg st="2" end="2"/>
                                            </p:txEl>
                                          </p:spTgt>
                                        </p:tgtEl>
                                        <p:attrNameLst>
                                          <p:attrName>style.visibility</p:attrName>
                                        </p:attrNameLst>
                                      </p:cBhvr>
                                      <p:to>
                                        <p:strVal val="visible"/>
                                      </p:to>
                                    </p:set>
                                    <p:animEffect transition="in" filter="fade">
                                      <p:cBhvr>
                                        <p:cTn id="14" dur="1000"/>
                                        <p:tgtEl>
                                          <p:spTgt spid="140">
                                            <p:txEl>
                                              <p:pRg st="2" end="2"/>
                                            </p:txEl>
                                          </p:spTgt>
                                        </p:tgtEl>
                                      </p:cBhvr>
                                    </p:animEffect>
                                    <p:anim calcmode="lin" valueType="num">
                                      <p:cBhvr>
                                        <p:cTn id="15" dur="1000" fill="hold"/>
                                        <p:tgtEl>
                                          <p:spTgt spid="140">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4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140">
                                            <p:txEl>
                                              <p:pRg st="3" end="3"/>
                                            </p:txEl>
                                          </p:spTgt>
                                        </p:tgtEl>
                                        <p:attrNameLst>
                                          <p:attrName>style.visibility</p:attrName>
                                        </p:attrNameLst>
                                      </p:cBhvr>
                                      <p:to>
                                        <p:strVal val="visible"/>
                                      </p:to>
                                    </p:set>
                                    <p:animEffect transition="in" filter="fade">
                                      <p:cBhvr>
                                        <p:cTn id="21" dur="1000"/>
                                        <p:tgtEl>
                                          <p:spTgt spid="140">
                                            <p:txEl>
                                              <p:pRg st="3" end="3"/>
                                            </p:txEl>
                                          </p:spTgt>
                                        </p:tgtEl>
                                      </p:cBhvr>
                                    </p:animEffect>
                                    <p:anim calcmode="lin" valueType="num">
                                      <p:cBhvr>
                                        <p:cTn id="22" dur="1000" fill="hold"/>
                                        <p:tgtEl>
                                          <p:spTgt spid="140">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140">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dirty="0">
                <a:solidFill>
                  <a:srgbClr val="FF9900"/>
                </a:solidFill>
                <a:latin typeface="Sofia"/>
                <a:ea typeface="Sofia"/>
                <a:cs typeface="Sofia"/>
                <a:sym typeface="Sofia"/>
              </a:rPr>
              <a:t>Mrs. </a:t>
            </a:r>
            <a:r>
              <a:rPr lang="en" sz="3600" dirty="0" smtClean="0">
                <a:solidFill>
                  <a:srgbClr val="FF9900"/>
                </a:solidFill>
                <a:latin typeface="Sofia"/>
                <a:ea typeface="Sofia"/>
                <a:cs typeface="Sofia"/>
                <a:sym typeface="Sofia"/>
              </a:rPr>
              <a:t>ReNae- </a:t>
            </a:r>
            <a:r>
              <a:rPr lang="en" sz="3600" dirty="0">
                <a:solidFill>
                  <a:srgbClr val="FF9900"/>
                </a:solidFill>
                <a:latin typeface="Sofia"/>
                <a:ea typeface="Sofia"/>
                <a:cs typeface="Sofia"/>
                <a:sym typeface="Sofia"/>
              </a:rPr>
              <a:t>3rd Grade</a:t>
            </a:r>
            <a:endParaRPr sz="3600" dirty="0">
              <a:solidFill>
                <a:srgbClr val="FF9900"/>
              </a:solidFill>
              <a:latin typeface="Sofia"/>
              <a:ea typeface="Sofia"/>
              <a:cs typeface="Sofia"/>
              <a:sym typeface="Sofia"/>
            </a:endParaRPr>
          </a:p>
        </p:txBody>
      </p:sp>
      <p:sp>
        <p:nvSpPr>
          <p:cNvPr id="146" name="Google Shape;146;p27"/>
          <p:cNvSpPr txBox="1">
            <a:spLocks noGrp="1"/>
          </p:cNvSpPr>
          <p:nvPr>
            <p:ph type="body" idx="1"/>
          </p:nvPr>
        </p:nvSpPr>
        <p:spPr>
          <a:xfrm>
            <a:off x="311700" y="1153025"/>
            <a:ext cx="8631900" cy="3860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500" dirty="0">
                <a:latin typeface="Merienda"/>
                <a:ea typeface="Merienda"/>
                <a:cs typeface="Merienda"/>
                <a:sym typeface="Merienda"/>
              </a:rPr>
              <a:t>“A” Honor </a:t>
            </a:r>
            <a:r>
              <a:rPr lang="en" sz="2500" dirty="0" smtClean="0">
                <a:latin typeface="Merienda"/>
                <a:ea typeface="Merienda"/>
                <a:cs typeface="Merienda"/>
                <a:sym typeface="Merienda"/>
              </a:rPr>
              <a:t>Roll</a:t>
            </a:r>
            <a:endParaRPr sz="2500" dirty="0">
              <a:latin typeface="Merienda"/>
              <a:ea typeface="Merienda"/>
              <a:cs typeface="Merienda"/>
              <a:sym typeface="Merienda"/>
            </a:endParaRPr>
          </a:p>
          <a:p>
            <a:pPr marL="914400" lvl="0" indent="457200" rtl="0">
              <a:spcBef>
                <a:spcPts val="1600"/>
              </a:spcBef>
              <a:spcAft>
                <a:spcPts val="0"/>
              </a:spcAft>
              <a:buNone/>
            </a:pPr>
            <a:r>
              <a:rPr lang="en" sz="2000" dirty="0">
                <a:latin typeface="Merienda"/>
                <a:ea typeface="Merienda"/>
                <a:cs typeface="Merienda"/>
                <a:sym typeface="Merienda"/>
              </a:rPr>
              <a:t>Makenna Counselman	Brooklyn Gates</a:t>
            </a:r>
            <a:endParaRPr sz="2000" dirty="0">
              <a:latin typeface="Merienda"/>
              <a:ea typeface="Merienda"/>
              <a:cs typeface="Merienda"/>
              <a:sym typeface="Merienda"/>
            </a:endParaRPr>
          </a:p>
          <a:p>
            <a:pPr marL="0" lvl="0" indent="0" rtl="0">
              <a:spcBef>
                <a:spcPts val="1600"/>
              </a:spcBef>
              <a:spcAft>
                <a:spcPts val="0"/>
              </a:spcAft>
              <a:buNone/>
            </a:pPr>
            <a:r>
              <a:rPr lang="en" sz="2000" dirty="0">
                <a:latin typeface="Merienda"/>
                <a:ea typeface="Merienda"/>
                <a:cs typeface="Merienda"/>
                <a:sym typeface="Merienda"/>
              </a:rPr>
              <a:t>	 </a:t>
            </a:r>
            <a:r>
              <a:rPr lang="en" sz="2000" dirty="0" smtClean="0">
                <a:latin typeface="Merienda"/>
                <a:ea typeface="Merienda"/>
                <a:cs typeface="Merienda"/>
                <a:sym typeface="Merienda"/>
              </a:rPr>
              <a:t>    Mary </a:t>
            </a:r>
            <a:r>
              <a:rPr lang="en" sz="2000" dirty="0">
                <a:latin typeface="Merienda"/>
                <a:ea typeface="Merienda"/>
                <a:cs typeface="Merienda"/>
                <a:sym typeface="Merienda"/>
              </a:rPr>
              <a:t>Ella Hicks		</a:t>
            </a:r>
            <a:r>
              <a:rPr lang="en" sz="2000" dirty="0" smtClean="0">
                <a:latin typeface="Merienda"/>
                <a:ea typeface="Merienda"/>
                <a:cs typeface="Merienda"/>
                <a:sym typeface="Merienda"/>
              </a:rPr>
              <a:t>Brianna </a:t>
            </a:r>
            <a:r>
              <a:rPr lang="en" sz="2000" dirty="0" smtClean="0">
                <a:latin typeface="Merienda"/>
                <a:ea typeface="Merienda"/>
                <a:cs typeface="Merienda"/>
                <a:sym typeface="Merienda"/>
              </a:rPr>
              <a:t>Mathews</a:t>
            </a:r>
            <a:endParaRPr sz="2000" dirty="0">
              <a:latin typeface="Merienda"/>
              <a:ea typeface="Merienda"/>
              <a:cs typeface="Merienda"/>
              <a:sym typeface="Merienda"/>
            </a:endParaRPr>
          </a:p>
          <a:p>
            <a:pPr marL="914400" lvl="0" indent="457200" rtl="0">
              <a:spcBef>
                <a:spcPts val="1600"/>
              </a:spcBef>
              <a:spcAft>
                <a:spcPts val="0"/>
              </a:spcAft>
              <a:buNone/>
            </a:pPr>
            <a:r>
              <a:rPr lang="en" sz="2000" dirty="0">
                <a:latin typeface="Merienda"/>
                <a:ea typeface="Merienda"/>
                <a:cs typeface="Merienda"/>
                <a:sym typeface="Merienda"/>
              </a:rPr>
              <a:t>Lauren </a:t>
            </a:r>
            <a:r>
              <a:rPr lang="en" sz="2000" dirty="0" smtClean="0">
                <a:latin typeface="Merienda"/>
                <a:ea typeface="Merienda"/>
                <a:cs typeface="Merienda"/>
                <a:sym typeface="Merienda"/>
              </a:rPr>
              <a:t>Mathews</a:t>
            </a:r>
            <a:r>
              <a:rPr lang="en" sz="2000" dirty="0">
                <a:latin typeface="Merienda"/>
                <a:ea typeface="Merienda"/>
                <a:cs typeface="Merienda"/>
                <a:sym typeface="Merienda"/>
              </a:rPr>
              <a:t>		</a:t>
            </a:r>
            <a:r>
              <a:rPr lang="en" sz="2000" dirty="0" smtClean="0">
                <a:latin typeface="Merienda"/>
                <a:ea typeface="Merienda"/>
                <a:cs typeface="Merienda"/>
                <a:sym typeface="Merienda"/>
              </a:rPr>
              <a:t>Whitnie </a:t>
            </a:r>
            <a:r>
              <a:rPr lang="en" sz="2000" dirty="0">
                <a:latin typeface="Merienda"/>
                <a:ea typeface="Merienda"/>
                <a:cs typeface="Merienda"/>
                <a:sym typeface="Merienda"/>
              </a:rPr>
              <a:t>Parden</a:t>
            </a:r>
            <a:endParaRPr sz="2000" dirty="0">
              <a:latin typeface="Merienda"/>
              <a:ea typeface="Merienda"/>
              <a:cs typeface="Merienda"/>
              <a:sym typeface="Merienda"/>
            </a:endParaRPr>
          </a:p>
          <a:p>
            <a:pPr marL="1371600" lvl="0" indent="0" rtl="0">
              <a:spcBef>
                <a:spcPts val="1600"/>
              </a:spcBef>
              <a:spcAft>
                <a:spcPts val="0"/>
              </a:spcAft>
              <a:buNone/>
            </a:pPr>
            <a:r>
              <a:rPr lang="en" sz="2000" dirty="0">
                <a:latin typeface="Merienda"/>
                <a:ea typeface="Merienda"/>
                <a:cs typeface="Merienda"/>
                <a:sym typeface="Merienda"/>
              </a:rPr>
              <a:t>James Parker		</a:t>
            </a:r>
            <a:r>
              <a:rPr lang="en" sz="2000" dirty="0" smtClean="0">
                <a:latin typeface="Merienda"/>
                <a:ea typeface="Merienda"/>
                <a:cs typeface="Merienda"/>
                <a:sym typeface="Merienda"/>
              </a:rPr>
              <a:t>Caroline </a:t>
            </a:r>
            <a:r>
              <a:rPr lang="en" sz="2000" dirty="0">
                <a:latin typeface="Merienda"/>
                <a:ea typeface="Merienda"/>
                <a:cs typeface="Merienda"/>
                <a:sym typeface="Merienda"/>
              </a:rPr>
              <a:t>Young	</a:t>
            </a:r>
            <a:endParaRPr sz="2000" dirty="0">
              <a:latin typeface="Merienda"/>
              <a:ea typeface="Merienda"/>
              <a:cs typeface="Merienda"/>
              <a:sym typeface="Merienda"/>
            </a:endParaRPr>
          </a:p>
          <a:p>
            <a:pPr marL="0" lvl="0" indent="0" algn="l" rtl="0">
              <a:spcBef>
                <a:spcPts val="1600"/>
              </a:spcBef>
              <a:spcAft>
                <a:spcPts val="0"/>
              </a:spcAft>
              <a:buNone/>
            </a:pPr>
            <a:endParaRPr sz="2500" dirty="0">
              <a:latin typeface="Merienda"/>
              <a:ea typeface="Merienda"/>
              <a:cs typeface="Merienda"/>
              <a:sym typeface="Merienda"/>
            </a:endParaRPr>
          </a:p>
          <a:p>
            <a:pPr marL="0" lvl="0" indent="0" algn="l" rtl="0">
              <a:spcBef>
                <a:spcPts val="1600"/>
              </a:spcBef>
              <a:spcAft>
                <a:spcPts val="0"/>
              </a:spcAft>
              <a:buNone/>
            </a:pPr>
            <a:endParaRPr dirty="0">
              <a:latin typeface="Merienda"/>
              <a:ea typeface="Merienda"/>
              <a:cs typeface="Merienda"/>
              <a:sym typeface="Merienda"/>
            </a:endParaRPr>
          </a:p>
          <a:p>
            <a:pPr marL="0" lvl="0" indent="0" algn="ctr" rtl="0">
              <a:spcBef>
                <a:spcPts val="1600"/>
              </a:spcBef>
              <a:spcAft>
                <a:spcPts val="1600"/>
              </a:spcAft>
              <a:buNone/>
            </a:pPr>
            <a:endParaRPr sz="2500" dirty="0">
              <a:latin typeface="Merienda"/>
              <a:ea typeface="Merienda"/>
              <a:cs typeface="Merienda"/>
              <a:sym typeface="Merienda"/>
            </a:endParaRPr>
          </a:p>
        </p:txBody>
      </p:sp>
    </p:spTree>
  </p:cSld>
  <p:clrMapOvr>
    <a:masterClrMapping/>
  </p:clrMapOvr>
  <mc:AlternateContent xmlns:mc="http://schemas.openxmlformats.org/markup-compatibility/2006" xmlns:p14="http://schemas.microsoft.com/office/powerpoint/2010/main">
    <mc:Choice Requires="p14">
      <p:transition p14:dur="0" advClick="0" advTm="24000"/>
    </mc:Choice>
    <mc:Fallback xmlns="">
      <p:transition advClick="0" advTm="2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46">
                                            <p:txEl>
                                              <p:pRg st="1" end="1"/>
                                            </p:txEl>
                                          </p:spTgt>
                                        </p:tgtEl>
                                        <p:attrNameLst>
                                          <p:attrName>style.visibility</p:attrName>
                                        </p:attrNameLst>
                                      </p:cBhvr>
                                      <p:to>
                                        <p:strVal val="visible"/>
                                      </p:to>
                                    </p:set>
                                    <p:animEffect transition="in" filter="fade">
                                      <p:cBhvr>
                                        <p:cTn id="7" dur="1000"/>
                                        <p:tgtEl>
                                          <p:spTgt spid="146">
                                            <p:txEl>
                                              <p:pRg st="1" end="1"/>
                                            </p:txEl>
                                          </p:spTgt>
                                        </p:tgtEl>
                                      </p:cBhvr>
                                    </p:animEffect>
                                    <p:anim calcmode="lin" valueType="num">
                                      <p:cBhvr>
                                        <p:cTn id="8" dur="1000" fill="hold"/>
                                        <p:tgtEl>
                                          <p:spTgt spid="146">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4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146">
                                            <p:txEl>
                                              <p:pRg st="2" end="2"/>
                                            </p:txEl>
                                          </p:spTgt>
                                        </p:tgtEl>
                                        <p:attrNameLst>
                                          <p:attrName>style.visibility</p:attrName>
                                        </p:attrNameLst>
                                      </p:cBhvr>
                                      <p:to>
                                        <p:strVal val="visible"/>
                                      </p:to>
                                    </p:set>
                                    <p:animEffect transition="in" filter="fade">
                                      <p:cBhvr>
                                        <p:cTn id="14" dur="1000"/>
                                        <p:tgtEl>
                                          <p:spTgt spid="146">
                                            <p:txEl>
                                              <p:pRg st="2" end="2"/>
                                            </p:txEl>
                                          </p:spTgt>
                                        </p:tgtEl>
                                      </p:cBhvr>
                                    </p:animEffect>
                                    <p:anim calcmode="lin" valueType="num">
                                      <p:cBhvr>
                                        <p:cTn id="15" dur="1000" fill="hold"/>
                                        <p:tgtEl>
                                          <p:spTgt spid="14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4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146">
                                            <p:txEl>
                                              <p:pRg st="3" end="3"/>
                                            </p:txEl>
                                          </p:spTgt>
                                        </p:tgtEl>
                                        <p:attrNameLst>
                                          <p:attrName>style.visibility</p:attrName>
                                        </p:attrNameLst>
                                      </p:cBhvr>
                                      <p:to>
                                        <p:strVal val="visible"/>
                                      </p:to>
                                    </p:set>
                                    <p:animEffect transition="in" filter="fade">
                                      <p:cBhvr>
                                        <p:cTn id="21" dur="1000"/>
                                        <p:tgtEl>
                                          <p:spTgt spid="146">
                                            <p:txEl>
                                              <p:pRg st="3" end="3"/>
                                            </p:txEl>
                                          </p:spTgt>
                                        </p:tgtEl>
                                      </p:cBhvr>
                                    </p:animEffect>
                                    <p:anim calcmode="lin" valueType="num">
                                      <p:cBhvr>
                                        <p:cTn id="22" dur="1000" fill="hold"/>
                                        <p:tgtEl>
                                          <p:spTgt spid="146">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14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146">
                                            <p:txEl>
                                              <p:pRg st="4" end="4"/>
                                            </p:txEl>
                                          </p:spTgt>
                                        </p:tgtEl>
                                        <p:attrNameLst>
                                          <p:attrName>style.visibility</p:attrName>
                                        </p:attrNameLst>
                                      </p:cBhvr>
                                      <p:to>
                                        <p:strVal val="visible"/>
                                      </p:to>
                                    </p:set>
                                    <p:animEffect transition="in" filter="fade">
                                      <p:cBhvr>
                                        <p:cTn id="28" dur="1000"/>
                                        <p:tgtEl>
                                          <p:spTgt spid="146">
                                            <p:txEl>
                                              <p:pRg st="4" end="4"/>
                                            </p:txEl>
                                          </p:spTgt>
                                        </p:tgtEl>
                                      </p:cBhvr>
                                    </p:animEffect>
                                    <p:anim calcmode="lin" valueType="num">
                                      <p:cBhvr>
                                        <p:cTn id="29" dur="1000" fill="hold"/>
                                        <p:tgtEl>
                                          <p:spTgt spid="146">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14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dirty="0">
                <a:solidFill>
                  <a:srgbClr val="FF9900"/>
                </a:solidFill>
                <a:latin typeface="Sofia"/>
                <a:ea typeface="Sofia"/>
                <a:cs typeface="Sofia"/>
                <a:sym typeface="Sofia"/>
              </a:rPr>
              <a:t>Mrs. </a:t>
            </a:r>
            <a:r>
              <a:rPr lang="en" sz="3600" dirty="0" smtClean="0">
                <a:solidFill>
                  <a:srgbClr val="FF9900"/>
                </a:solidFill>
                <a:latin typeface="Sofia"/>
                <a:ea typeface="Sofia"/>
                <a:cs typeface="Sofia"/>
                <a:sym typeface="Sofia"/>
              </a:rPr>
              <a:t>ReNae- </a:t>
            </a:r>
            <a:r>
              <a:rPr lang="en" sz="3600" dirty="0">
                <a:solidFill>
                  <a:srgbClr val="FF9900"/>
                </a:solidFill>
                <a:latin typeface="Sofia"/>
                <a:ea typeface="Sofia"/>
                <a:cs typeface="Sofia"/>
                <a:sym typeface="Sofia"/>
              </a:rPr>
              <a:t>3rd Grade</a:t>
            </a:r>
            <a:endParaRPr sz="3600" dirty="0">
              <a:solidFill>
                <a:srgbClr val="FF9900"/>
              </a:solidFill>
              <a:latin typeface="Sofia"/>
              <a:ea typeface="Sofia"/>
              <a:cs typeface="Sofia"/>
              <a:sym typeface="Sofia"/>
            </a:endParaRPr>
          </a:p>
        </p:txBody>
      </p:sp>
      <p:sp>
        <p:nvSpPr>
          <p:cNvPr id="152" name="Google Shape;152;p28"/>
          <p:cNvSpPr txBox="1">
            <a:spLocks noGrp="1"/>
          </p:cNvSpPr>
          <p:nvPr>
            <p:ph type="body" idx="1"/>
          </p:nvPr>
        </p:nvSpPr>
        <p:spPr>
          <a:xfrm>
            <a:off x="311700" y="1153025"/>
            <a:ext cx="8631900" cy="3860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500" dirty="0">
                <a:latin typeface="Merienda"/>
                <a:ea typeface="Merienda"/>
                <a:cs typeface="Merienda"/>
                <a:sym typeface="Merienda"/>
              </a:rPr>
              <a:t>“A/B” Honor Roll</a:t>
            </a:r>
            <a:endParaRPr sz="2500" dirty="0">
              <a:latin typeface="Merienda"/>
              <a:ea typeface="Merienda"/>
              <a:cs typeface="Merienda"/>
              <a:sym typeface="Merienda"/>
            </a:endParaRPr>
          </a:p>
          <a:p>
            <a:pPr marL="0" lvl="0" indent="0" algn="ctr" rtl="0">
              <a:spcBef>
                <a:spcPts val="1600"/>
              </a:spcBef>
              <a:spcAft>
                <a:spcPts val="0"/>
              </a:spcAft>
              <a:buNone/>
            </a:pPr>
            <a:endParaRPr sz="2500" dirty="0">
              <a:latin typeface="Merienda"/>
              <a:ea typeface="Merienda"/>
              <a:cs typeface="Merienda"/>
              <a:sym typeface="Merienda"/>
            </a:endParaRPr>
          </a:p>
          <a:p>
            <a:pPr marL="914400" lvl="0" indent="457200" rtl="0">
              <a:spcBef>
                <a:spcPts val="1600"/>
              </a:spcBef>
              <a:spcAft>
                <a:spcPts val="0"/>
              </a:spcAft>
              <a:buNone/>
            </a:pPr>
            <a:r>
              <a:rPr lang="en" sz="2000" dirty="0">
                <a:latin typeface="Merienda"/>
                <a:ea typeface="Merienda"/>
                <a:cs typeface="Merienda"/>
                <a:sym typeface="Merienda"/>
              </a:rPr>
              <a:t>Aubree Barnes			Addison Bradford</a:t>
            </a:r>
            <a:endParaRPr sz="2000" dirty="0">
              <a:latin typeface="Merienda"/>
              <a:ea typeface="Merienda"/>
              <a:cs typeface="Merienda"/>
              <a:sym typeface="Merienda"/>
            </a:endParaRPr>
          </a:p>
          <a:p>
            <a:pPr marL="0" lvl="0" indent="0" rtl="0">
              <a:spcBef>
                <a:spcPts val="1600"/>
              </a:spcBef>
              <a:spcAft>
                <a:spcPts val="0"/>
              </a:spcAft>
              <a:buNone/>
            </a:pPr>
            <a:r>
              <a:rPr lang="en" sz="2000" dirty="0">
                <a:latin typeface="Merienda"/>
                <a:ea typeface="Merienda"/>
                <a:cs typeface="Merienda"/>
                <a:sym typeface="Merienda"/>
              </a:rPr>
              <a:t>	 </a:t>
            </a:r>
            <a:r>
              <a:rPr lang="en" sz="2000" dirty="0" smtClean="0">
                <a:latin typeface="Merienda"/>
                <a:ea typeface="Merienda"/>
                <a:cs typeface="Merienda"/>
                <a:sym typeface="Merienda"/>
              </a:rPr>
              <a:t>    Caden </a:t>
            </a:r>
            <a:r>
              <a:rPr lang="en" sz="2000" dirty="0">
                <a:latin typeface="Merienda"/>
                <a:ea typeface="Merienda"/>
                <a:cs typeface="Merienda"/>
                <a:sym typeface="Merienda"/>
              </a:rPr>
              <a:t>Dunn			</a:t>
            </a:r>
            <a:r>
              <a:rPr lang="en" sz="2000" dirty="0" smtClean="0">
                <a:latin typeface="Merienda"/>
                <a:ea typeface="Merienda"/>
                <a:cs typeface="Merienda"/>
                <a:sym typeface="Merienda"/>
              </a:rPr>
              <a:t>Becca </a:t>
            </a:r>
            <a:r>
              <a:rPr lang="en" sz="2000" dirty="0">
                <a:latin typeface="Merienda"/>
                <a:ea typeface="Merienda"/>
                <a:cs typeface="Merienda"/>
                <a:sym typeface="Merienda"/>
              </a:rPr>
              <a:t>Henson</a:t>
            </a:r>
            <a:endParaRPr sz="2000" dirty="0">
              <a:latin typeface="Merienda"/>
              <a:ea typeface="Merienda"/>
              <a:cs typeface="Merienda"/>
              <a:sym typeface="Merienda"/>
            </a:endParaRPr>
          </a:p>
          <a:p>
            <a:pPr marL="914400" lvl="0" indent="457200" rtl="0">
              <a:spcBef>
                <a:spcPts val="1600"/>
              </a:spcBef>
              <a:spcAft>
                <a:spcPts val="0"/>
              </a:spcAft>
              <a:buNone/>
            </a:pPr>
            <a:r>
              <a:rPr lang="en" sz="2000" dirty="0">
                <a:latin typeface="Merienda"/>
                <a:ea typeface="Merienda"/>
                <a:cs typeface="Merienda"/>
                <a:sym typeface="Merienda"/>
              </a:rPr>
              <a:t>Jon Knight				</a:t>
            </a:r>
            <a:r>
              <a:rPr lang="en" sz="2000" dirty="0" smtClean="0">
                <a:latin typeface="Merienda"/>
                <a:ea typeface="Merienda"/>
                <a:cs typeface="Merienda"/>
                <a:sym typeface="Merienda"/>
              </a:rPr>
              <a:t>Luke </a:t>
            </a:r>
            <a:r>
              <a:rPr lang="en" sz="2000" dirty="0">
                <a:latin typeface="Merienda"/>
                <a:ea typeface="Merienda"/>
                <a:cs typeface="Merienda"/>
                <a:sym typeface="Merienda"/>
              </a:rPr>
              <a:t>Prescott</a:t>
            </a:r>
            <a:endParaRPr sz="2000" dirty="0">
              <a:latin typeface="Merienda"/>
              <a:ea typeface="Merienda"/>
              <a:cs typeface="Merienda"/>
              <a:sym typeface="Merienda"/>
            </a:endParaRPr>
          </a:p>
          <a:p>
            <a:pPr marL="2286000" lvl="0" indent="457200" rtl="0">
              <a:spcBef>
                <a:spcPts val="1600"/>
              </a:spcBef>
              <a:spcAft>
                <a:spcPts val="0"/>
              </a:spcAft>
              <a:buNone/>
            </a:pPr>
            <a:r>
              <a:rPr lang="en" sz="2000" dirty="0">
                <a:latin typeface="Merienda"/>
                <a:ea typeface="Merienda"/>
                <a:cs typeface="Merienda"/>
                <a:sym typeface="Merienda"/>
              </a:rPr>
              <a:t>Chance Sheffield	</a:t>
            </a:r>
            <a:endParaRPr sz="2000" dirty="0">
              <a:latin typeface="Merienda"/>
              <a:ea typeface="Merienda"/>
              <a:cs typeface="Merienda"/>
              <a:sym typeface="Merienda"/>
            </a:endParaRPr>
          </a:p>
          <a:p>
            <a:pPr marL="0" lvl="0" indent="0" algn="l" rtl="0">
              <a:spcBef>
                <a:spcPts val="1600"/>
              </a:spcBef>
              <a:spcAft>
                <a:spcPts val="0"/>
              </a:spcAft>
              <a:buNone/>
            </a:pPr>
            <a:endParaRPr sz="2500" dirty="0">
              <a:latin typeface="Merienda"/>
              <a:ea typeface="Merienda"/>
              <a:cs typeface="Merienda"/>
              <a:sym typeface="Merienda"/>
            </a:endParaRPr>
          </a:p>
          <a:p>
            <a:pPr marL="0" lvl="0" indent="0" algn="l" rtl="0">
              <a:spcBef>
                <a:spcPts val="1600"/>
              </a:spcBef>
              <a:spcAft>
                <a:spcPts val="0"/>
              </a:spcAft>
              <a:buNone/>
            </a:pPr>
            <a:endParaRPr dirty="0">
              <a:latin typeface="Merienda"/>
              <a:ea typeface="Merienda"/>
              <a:cs typeface="Merienda"/>
              <a:sym typeface="Merienda"/>
            </a:endParaRPr>
          </a:p>
          <a:p>
            <a:pPr marL="0" lvl="0" indent="0" algn="ctr" rtl="0">
              <a:spcBef>
                <a:spcPts val="1600"/>
              </a:spcBef>
              <a:spcAft>
                <a:spcPts val="1600"/>
              </a:spcAft>
              <a:buNone/>
            </a:pPr>
            <a:endParaRPr sz="2500" dirty="0">
              <a:latin typeface="Merienda"/>
              <a:ea typeface="Merienda"/>
              <a:cs typeface="Merienda"/>
              <a:sym typeface="Merienda"/>
            </a:endParaRPr>
          </a:p>
        </p:txBody>
      </p:sp>
    </p:spTree>
  </p:cSld>
  <p:clrMapOvr>
    <a:masterClrMapping/>
  </p:clrMapOvr>
  <mc:AlternateContent xmlns:mc="http://schemas.openxmlformats.org/markup-compatibility/2006" xmlns:p14="http://schemas.microsoft.com/office/powerpoint/2010/main">
    <mc:Choice Requires="p14">
      <p:transition p14:dur="0" advClick="0" advTm="24000"/>
    </mc:Choice>
    <mc:Fallback xmlns="">
      <p:transition advClick="0" advTm="2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52">
                                            <p:txEl>
                                              <p:pRg st="2" end="2"/>
                                            </p:txEl>
                                          </p:spTgt>
                                        </p:tgtEl>
                                        <p:attrNameLst>
                                          <p:attrName>style.visibility</p:attrName>
                                        </p:attrNameLst>
                                      </p:cBhvr>
                                      <p:to>
                                        <p:strVal val="visible"/>
                                      </p:to>
                                    </p:set>
                                    <p:animEffect transition="in" filter="fade">
                                      <p:cBhvr>
                                        <p:cTn id="7" dur="1000"/>
                                        <p:tgtEl>
                                          <p:spTgt spid="152">
                                            <p:txEl>
                                              <p:pRg st="2" end="2"/>
                                            </p:txEl>
                                          </p:spTgt>
                                        </p:tgtEl>
                                      </p:cBhvr>
                                    </p:animEffect>
                                    <p:anim calcmode="lin" valueType="num">
                                      <p:cBhvr>
                                        <p:cTn id="8" dur="1000" fill="hold"/>
                                        <p:tgtEl>
                                          <p:spTgt spid="152">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15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152">
                                            <p:txEl>
                                              <p:pRg st="3" end="3"/>
                                            </p:txEl>
                                          </p:spTgt>
                                        </p:tgtEl>
                                        <p:attrNameLst>
                                          <p:attrName>style.visibility</p:attrName>
                                        </p:attrNameLst>
                                      </p:cBhvr>
                                      <p:to>
                                        <p:strVal val="visible"/>
                                      </p:to>
                                    </p:set>
                                    <p:animEffect transition="in" filter="fade">
                                      <p:cBhvr>
                                        <p:cTn id="14" dur="1000"/>
                                        <p:tgtEl>
                                          <p:spTgt spid="152">
                                            <p:txEl>
                                              <p:pRg st="3" end="3"/>
                                            </p:txEl>
                                          </p:spTgt>
                                        </p:tgtEl>
                                      </p:cBhvr>
                                    </p:animEffect>
                                    <p:anim calcmode="lin" valueType="num">
                                      <p:cBhvr>
                                        <p:cTn id="15" dur="1000" fill="hold"/>
                                        <p:tgtEl>
                                          <p:spTgt spid="152">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15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152">
                                            <p:txEl>
                                              <p:pRg st="4" end="4"/>
                                            </p:txEl>
                                          </p:spTgt>
                                        </p:tgtEl>
                                        <p:attrNameLst>
                                          <p:attrName>style.visibility</p:attrName>
                                        </p:attrNameLst>
                                      </p:cBhvr>
                                      <p:to>
                                        <p:strVal val="visible"/>
                                      </p:to>
                                    </p:set>
                                    <p:animEffect transition="in" filter="fade">
                                      <p:cBhvr>
                                        <p:cTn id="21" dur="1000"/>
                                        <p:tgtEl>
                                          <p:spTgt spid="152">
                                            <p:txEl>
                                              <p:pRg st="4" end="4"/>
                                            </p:txEl>
                                          </p:spTgt>
                                        </p:tgtEl>
                                      </p:cBhvr>
                                    </p:animEffect>
                                    <p:anim calcmode="lin" valueType="num">
                                      <p:cBhvr>
                                        <p:cTn id="22" dur="1000" fill="hold"/>
                                        <p:tgtEl>
                                          <p:spTgt spid="152">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15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152">
                                            <p:txEl>
                                              <p:pRg st="5" end="5"/>
                                            </p:txEl>
                                          </p:spTgt>
                                        </p:tgtEl>
                                        <p:attrNameLst>
                                          <p:attrName>style.visibility</p:attrName>
                                        </p:attrNameLst>
                                      </p:cBhvr>
                                      <p:to>
                                        <p:strVal val="visible"/>
                                      </p:to>
                                    </p:set>
                                    <p:animEffect transition="in" filter="fade">
                                      <p:cBhvr>
                                        <p:cTn id="28" dur="1000"/>
                                        <p:tgtEl>
                                          <p:spTgt spid="152">
                                            <p:txEl>
                                              <p:pRg st="5" end="5"/>
                                            </p:txEl>
                                          </p:spTgt>
                                        </p:tgtEl>
                                      </p:cBhvr>
                                    </p:animEffect>
                                    <p:anim calcmode="lin" valueType="num">
                                      <p:cBhvr>
                                        <p:cTn id="29" dur="1000" fill="hold"/>
                                        <p:tgtEl>
                                          <p:spTgt spid="152">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15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a:solidFill>
                  <a:srgbClr val="FF9900"/>
                </a:solidFill>
                <a:latin typeface="Sofia"/>
                <a:ea typeface="Sofia"/>
                <a:cs typeface="Sofia"/>
                <a:sym typeface="Sofia"/>
              </a:rPr>
              <a:t>Mrs. Ginger- 3rd Grade</a:t>
            </a:r>
            <a:endParaRPr sz="3600">
              <a:solidFill>
                <a:srgbClr val="FF9900"/>
              </a:solidFill>
              <a:latin typeface="Sofia"/>
              <a:ea typeface="Sofia"/>
              <a:cs typeface="Sofia"/>
              <a:sym typeface="Sofia"/>
            </a:endParaRPr>
          </a:p>
        </p:txBody>
      </p:sp>
      <p:sp>
        <p:nvSpPr>
          <p:cNvPr id="158" name="Google Shape;158;p29"/>
          <p:cNvSpPr txBox="1">
            <a:spLocks noGrp="1"/>
          </p:cNvSpPr>
          <p:nvPr>
            <p:ph type="body" idx="1"/>
          </p:nvPr>
        </p:nvSpPr>
        <p:spPr>
          <a:xfrm>
            <a:off x="311700" y="1153025"/>
            <a:ext cx="8631900" cy="3860100"/>
          </a:xfrm>
          <a:prstGeom prst="rect">
            <a:avLst/>
          </a:prstGeom>
        </p:spPr>
        <p:txBody>
          <a:bodyPr spcFirstLastPara="1" wrap="square" lIns="91425" tIns="91425" rIns="91425" bIns="91425" anchor="t" anchorCtr="0">
            <a:noAutofit/>
          </a:bodyPr>
          <a:lstStyle/>
          <a:p>
            <a:pPr marL="2286000" lvl="0" indent="457200" algn="l" rtl="0">
              <a:spcBef>
                <a:spcPts val="0"/>
              </a:spcBef>
              <a:spcAft>
                <a:spcPts val="0"/>
              </a:spcAft>
              <a:buNone/>
            </a:pPr>
            <a:r>
              <a:rPr lang="en" sz="2500" dirty="0">
                <a:latin typeface="Merienda"/>
                <a:ea typeface="Merienda"/>
                <a:cs typeface="Merienda"/>
                <a:sym typeface="Merienda"/>
              </a:rPr>
              <a:t>Highest Averages</a:t>
            </a:r>
            <a:endParaRPr sz="2500" dirty="0">
              <a:latin typeface="Merienda"/>
              <a:ea typeface="Merienda"/>
              <a:cs typeface="Merienda"/>
              <a:sym typeface="Merienda"/>
            </a:endParaRPr>
          </a:p>
          <a:p>
            <a:pPr marL="2286000" lvl="0" indent="457200" algn="l" rtl="0">
              <a:spcBef>
                <a:spcPts val="1600"/>
              </a:spcBef>
              <a:spcAft>
                <a:spcPts val="0"/>
              </a:spcAft>
              <a:buNone/>
            </a:pPr>
            <a:endParaRPr sz="2500" dirty="0">
              <a:latin typeface="Merienda"/>
              <a:ea typeface="Merienda"/>
              <a:cs typeface="Merienda"/>
              <a:sym typeface="Merienda"/>
            </a:endParaRPr>
          </a:p>
          <a:p>
            <a:pPr marL="0" lvl="0" indent="0" algn="l" rtl="0">
              <a:spcBef>
                <a:spcPts val="1600"/>
              </a:spcBef>
              <a:spcAft>
                <a:spcPts val="0"/>
              </a:spcAft>
              <a:buNone/>
            </a:pPr>
            <a:r>
              <a:rPr lang="en" sz="2500" dirty="0">
                <a:latin typeface="Merienda"/>
                <a:ea typeface="Merienda"/>
                <a:cs typeface="Merienda"/>
                <a:sym typeface="Merienda"/>
              </a:rPr>
              <a:t>Reading:  Mia Davis, Lucy Breaux</a:t>
            </a:r>
            <a:endParaRPr sz="2500" dirty="0">
              <a:latin typeface="Merienda"/>
              <a:ea typeface="Merienda"/>
              <a:cs typeface="Merienda"/>
              <a:sym typeface="Merienda"/>
            </a:endParaRPr>
          </a:p>
          <a:p>
            <a:pPr marL="0" lvl="0" indent="0" algn="l" rtl="0">
              <a:spcBef>
                <a:spcPts val="1600"/>
              </a:spcBef>
              <a:spcAft>
                <a:spcPts val="0"/>
              </a:spcAft>
              <a:buNone/>
            </a:pPr>
            <a:r>
              <a:rPr lang="en" sz="2500" dirty="0">
                <a:latin typeface="Merienda"/>
                <a:ea typeface="Merienda"/>
                <a:cs typeface="Merienda"/>
                <a:sym typeface="Merienda"/>
              </a:rPr>
              <a:t>Language:  Mia Davis, Taylor Norman</a:t>
            </a:r>
            <a:endParaRPr sz="2500" dirty="0">
              <a:latin typeface="Merienda"/>
              <a:ea typeface="Merienda"/>
              <a:cs typeface="Merienda"/>
              <a:sym typeface="Merienda"/>
            </a:endParaRPr>
          </a:p>
          <a:p>
            <a:pPr marL="0" lvl="0" indent="0" algn="l" rtl="0">
              <a:spcBef>
                <a:spcPts val="1600"/>
              </a:spcBef>
              <a:spcAft>
                <a:spcPts val="0"/>
              </a:spcAft>
              <a:buNone/>
            </a:pPr>
            <a:r>
              <a:rPr lang="en" sz="2500" dirty="0">
                <a:latin typeface="Merienda"/>
                <a:ea typeface="Merienda"/>
                <a:cs typeface="Merienda"/>
                <a:sym typeface="Merienda"/>
              </a:rPr>
              <a:t>Spelling:  Mia Davis, Taylor Norman, Reese Weatherly</a:t>
            </a:r>
            <a:endParaRPr sz="2500" dirty="0">
              <a:latin typeface="Merienda"/>
              <a:ea typeface="Merienda"/>
              <a:cs typeface="Merienda"/>
              <a:sym typeface="Merienda"/>
            </a:endParaRPr>
          </a:p>
          <a:p>
            <a:pPr marL="0" lvl="0" indent="0" algn="l" rtl="0">
              <a:spcBef>
                <a:spcPts val="1600"/>
              </a:spcBef>
              <a:spcAft>
                <a:spcPts val="0"/>
              </a:spcAft>
              <a:buNone/>
            </a:pPr>
            <a:endParaRPr sz="2500" dirty="0">
              <a:latin typeface="Merienda"/>
              <a:ea typeface="Merienda"/>
              <a:cs typeface="Merienda"/>
              <a:sym typeface="Merienda"/>
            </a:endParaRPr>
          </a:p>
          <a:p>
            <a:pPr marL="0" lvl="0" indent="0" algn="l" rtl="0">
              <a:spcBef>
                <a:spcPts val="1600"/>
              </a:spcBef>
              <a:spcAft>
                <a:spcPts val="0"/>
              </a:spcAft>
              <a:buNone/>
            </a:pPr>
            <a:endParaRPr dirty="0">
              <a:latin typeface="Merienda"/>
              <a:ea typeface="Merienda"/>
              <a:cs typeface="Merienda"/>
              <a:sym typeface="Merienda"/>
            </a:endParaRPr>
          </a:p>
          <a:p>
            <a:pPr marL="0" lvl="0" indent="0" algn="ctr" rtl="0">
              <a:spcBef>
                <a:spcPts val="1600"/>
              </a:spcBef>
              <a:spcAft>
                <a:spcPts val="1600"/>
              </a:spcAft>
              <a:buNone/>
            </a:pPr>
            <a:endParaRPr sz="2500" dirty="0">
              <a:latin typeface="Merienda"/>
              <a:ea typeface="Merienda"/>
              <a:cs typeface="Merienda"/>
              <a:sym typeface="Merienda"/>
            </a:endParaRPr>
          </a:p>
        </p:txBody>
      </p:sp>
    </p:spTree>
  </p:cSld>
  <p:clrMapOvr>
    <a:masterClrMapping/>
  </p:clrMapOvr>
  <mc:AlternateContent xmlns:mc="http://schemas.openxmlformats.org/markup-compatibility/2006" xmlns:p14="http://schemas.microsoft.com/office/powerpoint/2010/main">
    <mc:Choice Requires="p14">
      <p:transition p14:dur="0" advClick="0" advTm="24000"/>
    </mc:Choice>
    <mc:Fallback xmlns="">
      <p:transition advClick="0" advTm="2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58">
                                            <p:txEl>
                                              <p:pRg st="2" end="2"/>
                                            </p:txEl>
                                          </p:spTgt>
                                        </p:tgtEl>
                                        <p:attrNameLst>
                                          <p:attrName>style.visibility</p:attrName>
                                        </p:attrNameLst>
                                      </p:cBhvr>
                                      <p:to>
                                        <p:strVal val="visible"/>
                                      </p:to>
                                    </p:set>
                                    <p:animEffect transition="in" filter="fade">
                                      <p:cBhvr>
                                        <p:cTn id="7" dur="1000"/>
                                        <p:tgtEl>
                                          <p:spTgt spid="158">
                                            <p:txEl>
                                              <p:pRg st="2" end="2"/>
                                            </p:txEl>
                                          </p:spTgt>
                                        </p:tgtEl>
                                      </p:cBhvr>
                                    </p:animEffect>
                                    <p:anim calcmode="lin" valueType="num">
                                      <p:cBhvr>
                                        <p:cTn id="8" dur="1000" fill="hold"/>
                                        <p:tgtEl>
                                          <p:spTgt spid="158">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15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158">
                                            <p:txEl>
                                              <p:pRg st="3" end="3"/>
                                            </p:txEl>
                                          </p:spTgt>
                                        </p:tgtEl>
                                        <p:attrNameLst>
                                          <p:attrName>style.visibility</p:attrName>
                                        </p:attrNameLst>
                                      </p:cBhvr>
                                      <p:to>
                                        <p:strVal val="visible"/>
                                      </p:to>
                                    </p:set>
                                    <p:animEffect transition="in" filter="fade">
                                      <p:cBhvr>
                                        <p:cTn id="14" dur="1000"/>
                                        <p:tgtEl>
                                          <p:spTgt spid="158">
                                            <p:txEl>
                                              <p:pRg st="3" end="3"/>
                                            </p:txEl>
                                          </p:spTgt>
                                        </p:tgtEl>
                                      </p:cBhvr>
                                    </p:animEffect>
                                    <p:anim calcmode="lin" valueType="num">
                                      <p:cBhvr>
                                        <p:cTn id="15" dur="1000" fill="hold"/>
                                        <p:tgtEl>
                                          <p:spTgt spid="158">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15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158">
                                            <p:txEl>
                                              <p:pRg st="4" end="4"/>
                                            </p:txEl>
                                          </p:spTgt>
                                        </p:tgtEl>
                                        <p:attrNameLst>
                                          <p:attrName>style.visibility</p:attrName>
                                        </p:attrNameLst>
                                      </p:cBhvr>
                                      <p:to>
                                        <p:strVal val="visible"/>
                                      </p:to>
                                    </p:set>
                                    <p:animEffect transition="in" filter="fade">
                                      <p:cBhvr>
                                        <p:cTn id="21" dur="1000"/>
                                        <p:tgtEl>
                                          <p:spTgt spid="158">
                                            <p:txEl>
                                              <p:pRg st="4" end="4"/>
                                            </p:txEl>
                                          </p:spTgt>
                                        </p:tgtEl>
                                      </p:cBhvr>
                                    </p:animEffect>
                                    <p:anim calcmode="lin" valueType="num">
                                      <p:cBhvr>
                                        <p:cTn id="22" dur="1000" fill="hold"/>
                                        <p:tgtEl>
                                          <p:spTgt spid="158">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158">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a:solidFill>
                  <a:srgbClr val="FF9900"/>
                </a:solidFill>
                <a:latin typeface="Sofia"/>
                <a:ea typeface="Sofia"/>
                <a:cs typeface="Sofia"/>
                <a:sym typeface="Sofia"/>
              </a:rPr>
              <a:t>Mrs. Ginger- 3rd Grade</a:t>
            </a:r>
            <a:endParaRPr sz="3600">
              <a:solidFill>
                <a:srgbClr val="FF9900"/>
              </a:solidFill>
              <a:latin typeface="Sofia"/>
              <a:ea typeface="Sofia"/>
              <a:cs typeface="Sofia"/>
              <a:sym typeface="Sofia"/>
            </a:endParaRPr>
          </a:p>
        </p:txBody>
      </p:sp>
      <p:sp>
        <p:nvSpPr>
          <p:cNvPr id="164" name="Google Shape;164;p30"/>
          <p:cNvSpPr txBox="1">
            <a:spLocks noGrp="1"/>
          </p:cNvSpPr>
          <p:nvPr>
            <p:ph type="body" idx="1"/>
          </p:nvPr>
        </p:nvSpPr>
        <p:spPr>
          <a:xfrm>
            <a:off x="311700" y="1153025"/>
            <a:ext cx="8631900" cy="38601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 sz="2500" dirty="0">
                <a:latin typeface="Merienda"/>
                <a:ea typeface="Merienda"/>
                <a:cs typeface="Merienda"/>
                <a:sym typeface="Merienda"/>
              </a:rPr>
              <a:t>Highest Averages- continued</a:t>
            </a:r>
            <a:endParaRPr sz="2500" dirty="0">
              <a:latin typeface="Merienda"/>
              <a:ea typeface="Merienda"/>
              <a:cs typeface="Merienda"/>
              <a:sym typeface="Merienda"/>
            </a:endParaRPr>
          </a:p>
          <a:p>
            <a:pPr marL="0" lvl="0" indent="0" algn="ctr" rtl="0">
              <a:lnSpc>
                <a:spcPct val="100000"/>
              </a:lnSpc>
              <a:spcBef>
                <a:spcPts val="1600"/>
              </a:spcBef>
              <a:spcAft>
                <a:spcPts val="0"/>
              </a:spcAft>
              <a:buNone/>
            </a:pPr>
            <a:endParaRPr sz="2500" dirty="0">
              <a:latin typeface="Merienda"/>
              <a:ea typeface="Merienda"/>
              <a:cs typeface="Merienda"/>
              <a:sym typeface="Merienda"/>
            </a:endParaRPr>
          </a:p>
          <a:p>
            <a:pPr marL="0" lvl="0" indent="0" algn="l" rtl="0">
              <a:spcBef>
                <a:spcPts val="1600"/>
              </a:spcBef>
              <a:spcAft>
                <a:spcPts val="0"/>
              </a:spcAft>
              <a:buNone/>
            </a:pPr>
            <a:r>
              <a:rPr lang="en" sz="2500" dirty="0">
                <a:latin typeface="Merienda"/>
                <a:ea typeface="Merienda"/>
                <a:cs typeface="Merienda"/>
                <a:sym typeface="Merienda"/>
              </a:rPr>
              <a:t>Math:  Mia Davis, Taylor Norman</a:t>
            </a:r>
            <a:endParaRPr sz="2500" dirty="0">
              <a:latin typeface="Merienda"/>
              <a:ea typeface="Merienda"/>
              <a:cs typeface="Merienda"/>
              <a:sym typeface="Merienda"/>
            </a:endParaRPr>
          </a:p>
          <a:p>
            <a:pPr marL="0" lvl="0" indent="0" algn="l" rtl="0">
              <a:spcBef>
                <a:spcPts val="1600"/>
              </a:spcBef>
              <a:spcAft>
                <a:spcPts val="0"/>
              </a:spcAft>
              <a:buNone/>
            </a:pPr>
            <a:r>
              <a:rPr lang="en" sz="2500" dirty="0">
                <a:latin typeface="Merienda"/>
                <a:ea typeface="Merienda"/>
                <a:cs typeface="Merienda"/>
                <a:sym typeface="Merienda"/>
              </a:rPr>
              <a:t>Science:  Mia Davis, Taylor Norman, Maddox Harvell,			 Reese Weatherly</a:t>
            </a:r>
            <a:endParaRPr sz="2500" dirty="0">
              <a:latin typeface="Merienda"/>
              <a:ea typeface="Merienda"/>
              <a:cs typeface="Merienda"/>
              <a:sym typeface="Merienda"/>
            </a:endParaRPr>
          </a:p>
          <a:p>
            <a:pPr marL="0" lvl="0" indent="0" algn="l" rtl="0">
              <a:spcBef>
                <a:spcPts val="1600"/>
              </a:spcBef>
              <a:spcAft>
                <a:spcPts val="0"/>
              </a:spcAft>
              <a:buNone/>
            </a:pPr>
            <a:r>
              <a:rPr lang="en" sz="2500" dirty="0">
                <a:latin typeface="Merienda"/>
                <a:ea typeface="Merienda"/>
                <a:cs typeface="Merienda"/>
                <a:sym typeface="Merienda"/>
              </a:rPr>
              <a:t>Social Studies:  Mia Davis, Taylor Norman, 					</a:t>
            </a:r>
            <a:r>
              <a:rPr lang="en" sz="2500" dirty="0" smtClean="0">
                <a:latin typeface="Merienda"/>
                <a:ea typeface="Merienda"/>
                <a:cs typeface="Merienda"/>
                <a:sym typeface="Merienda"/>
              </a:rPr>
              <a:t>Lucy </a:t>
            </a:r>
            <a:r>
              <a:rPr lang="en" sz="2500" dirty="0">
                <a:latin typeface="Merienda"/>
                <a:ea typeface="Merienda"/>
                <a:cs typeface="Merienda"/>
                <a:sym typeface="Merienda"/>
              </a:rPr>
              <a:t>Breaux</a:t>
            </a:r>
            <a:endParaRPr sz="2500" dirty="0">
              <a:latin typeface="Merienda"/>
              <a:ea typeface="Merienda"/>
              <a:cs typeface="Merienda"/>
              <a:sym typeface="Merienda"/>
            </a:endParaRPr>
          </a:p>
          <a:p>
            <a:pPr marL="0" lvl="0" indent="0" algn="l" rtl="0">
              <a:spcBef>
                <a:spcPts val="1600"/>
              </a:spcBef>
              <a:spcAft>
                <a:spcPts val="0"/>
              </a:spcAft>
              <a:buNone/>
            </a:pPr>
            <a:endParaRPr sz="2500" dirty="0">
              <a:latin typeface="Merienda"/>
              <a:ea typeface="Merienda"/>
              <a:cs typeface="Merienda"/>
              <a:sym typeface="Merienda"/>
            </a:endParaRPr>
          </a:p>
          <a:p>
            <a:pPr marL="0" lvl="0" indent="0" algn="l" rtl="0">
              <a:spcBef>
                <a:spcPts val="1600"/>
              </a:spcBef>
              <a:spcAft>
                <a:spcPts val="0"/>
              </a:spcAft>
              <a:buNone/>
            </a:pPr>
            <a:endParaRPr dirty="0">
              <a:latin typeface="Merienda"/>
              <a:ea typeface="Merienda"/>
              <a:cs typeface="Merienda"/>
              <a:sym typeface="Merienda"/>
            </a:endParaRPr>
          </a:p>
          <a:p>
            <a:pPr marL="0" lvl="0" indent="0" algn="ctr" rtl="0">
              <a:spcBef>
                <a:spcPts val="1600"/>
              </a:spcBef>
              <a:spcAft>
                <a:spcPts val="1600"/>
              </a:spcAft>
              <a:buNone/>
            </a:pPr>
            <a:endParaRPr sz="2500" dirty="0">
              <a:latin typeface="Merienda"/>
              <a:ea typeface="Merienda"/>
              <a:cs typeface="Merienda"/>
              <a:sym typeface="Merienda"/>
            </a:endParaRPr>
          </a:p>
        </p:txBody>
      </p:sp>
    </p:spTree>
  </p:cSld>
  <p:clrMapOvr>
    <a:masterClrMapping/>
  </p:clrMapOvr>
  <mc:AlternateContent xmlns:mc="http://schemas.openxmlformats.org/markup-compatibility/2006" xmlns:p14="http://schemas.microsoft.com/office/powerpoint/2010/main">
    <mc:Choice Requires="p14">
      <p:transition p14:dur="0" advClick="0" advTm="24000"/>
    </mc:Choice>
    <mc:Fallback xmlns="">
      <p:transition advClick="0" advTm="2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64">
                                            <p:txEl>
                                              <p:pRg st="2" end="2"/>
                                            </p:txEl>
                                          </p:spTgt>
                                        </p:tgtEl>
                                        <p:attrNameLst>
                                          <p:attrName>style.visibility</p:attrName>
                                        </p:attrNameLst>
                                      </p:cBhvr>
                                      <p:to>
                                        <p:strVal val="visible"/>
                                      </p:to>
                                    </p:set>
                                    <p:animEffect transition="in" filter="fade">
                                      <p:cBhvr>
                                        <p:cTn id="7" dur="1000"/>
                                        <p:tgtEl>
                                          <p:spTgt spid="164">
                                            <p:txEl>
                                              <p:pRg st="2" end="2"/>
                                            </p:txEl>
                                          </p:spTgt>
                                        </p:tgtEl>
                                      </p:cBhvr>
                                    </p:animEffect>
                                    <p:anim calcmode="lin" valueType="num">
                                      <p:cBhvr>
                                        <p:cTn id="8" dur="1000" fill="hold"/>
                                        <p:tgtEl>
                                          <p:spTgt spid="164">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16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164">
                                            <p:txEl>
                                              <p:pRg st="3" end="3"/>
                                            </p:txEl>
                                          </p:spTgt>
                                        </p:tgtEl>
                                        <p:attrNameLst>
                                          <p:attrName>style.visibility</p:attrName>
                                        </p:attrNameLst>
                                      </p:cBhvr>
                                      <p:to>
                                        <p:strVal val="visible"/>
                                      </p:to>
                                    </p:set>
                                    <p:animEffect transition="in" filter="fade">
                                      <p:cBhvr>
                                        <p:cTn id="14" dur="1000"/>
                                        <p:tgtEl>
                                          <p:spTgt spid="164">
                                            <p:txEl>
                                              <p:pRg st="3" end="3"/>
                                            </p:txEl>
                                          </p:spTgt>
                                        </p:tgtEl>
                                      </p:cBhvr>
                                    </p:animEffect>
                                    <p:anim calcmode="lin" valueType="num">
                                      <p:cBhvr>
                                        <p:cTn id="15" dur="1000" fill="hold"/>
                                        <p:tgtEl>
                                          <p:spTgt spid="164">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16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164">
                                            <p:txEl>
                                              <p:pRg st="4" end="4"/>
                                            </p:txEl>
                                          </p:spTgt>
                                        </p:tgtEl>
                                        <p:attrNameLst>
                                          <p:attrName>style.visibility</p:attrName>
                                        </p:attrNameLst>
                                      </p:cBhvr>
                                      <p:to>
                                        <p:strVal val="visible"/>
                                      </p:to>
                                    </p:set>
                                    <p:animEffect transition="in" filter="fade">
                                      <p:cBhvr>
                                        <p:cTn id="21" dur="1000"/>
                                        <p:tgtEl>
                                          <p:spTgt spid="164">
                                            <p:txEl>
                                              <p:pRg st="4" end="4"/>
                                            </p:txEl>
                                          </p:spTgt>
                                        </p:tgtEl>
                                      </p:cBhvr>
                                    </p:animEffect>
                                    <p:anim calcmode="lin" valueType="num">
                                      <p:cBhvr>
                                        <p:cTn id="22" dur="1000" fill="hold"/>
                                        <p:tgtEl>
                                          <p:spTgt spid="164">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16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3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a:solidFill>
                  <a:srgbClr val="FF9900"/>
                </a:solidFill>
                <a:latin typeface="Sofia"/>
                <a:ea typeface="Sofia"/>
                <a:cs typeface="Sofia"/>
                <a:sym typeface="Sofia"/>
              </a:rPr>
              <a:t>Mrs. Ginger- 3rd Grade</a:t>
            </a:r>
            <a:endParaRPr sz="3600">
              <a:solidFill>
                <a:srgbClr val="FF9900"/>
              </a:solidFill>
              <a:latin typeface="Sofia"/>
              <a:ea typeface="Sofia"/>
              <a:cs typeface="Sofia"/>
              <a:sym typeface="Sofia"/>
            </a:endParaRPr>
          </a:p>
        </p:txBody>
      </p:sp>
      <p:sp>
        <p:nvSpPr>
          <p:cNvPr id="170" name="Google Shape;170;p31"/>
          <p:cNvSpPr txBox="1">
            <a:spLocks noGrp="1"/>
          </p:cNvSpPr>
          <p:nvPr>
            <p:ph type="body" idx="1"/>
          </p:nvPr>
        </p:nvSpPr>
        <p:spPr>
          <a:xfrm>
            <a:off x="311700" y="1153025"/>
            <a:ext cx="8631900" cy="3860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500" dirty="0">
                <a:latin typeface="Merienda"/>
                <a:ea typeface="Merienda"/>
                <a:cs typeface="Merienda"/>
                <a:sym typeface="Merienda"/>
              </a:rPr>
              <a:t>“A” Honor Roll</a:t>
            </a:r>
            <a:endParaRPr sz="2500" dirty="0">
              <a:latin typeface="Merienda"/>
              <a:ea typeface="Merienda"/>
              <a:cs typeface="Merienda"/>
              <a:sym typeface="Merienda"/>
            </a:endParaRPr>
          </a:p>
          <a:p>
            <a:pPr marL="0" lvl="0" indent="0" algn="ctr" rtl="0">
              <a:spcBef>
                <a:spcPts val="1600"/>
              </a:spcBef>
              <a:spcAft>
                <a:spcPts val="0"/>
              </a:spcAft>
              <a:buNone/>
            </a:pPr>
            <a:endParaRPr sz="2500" dirty="0">
              <a:latin typeface="Merienda"/>
              <a:ea typeface="Merienda"/>
              <a:cs typeface="Merienda"/>
              <a:sym typeface="Merienda"/>
            </a:endParaRPr>
          </a:p>
          <a:p>
            <a:pPr marL="1371600" lvl="0" indent="457200" rtl="0">
              <a:spcBef>
                <a:spcPts val="1600"/>
              </a:spcBef>
              <a:spcAft>
                <a:spcPts val="0"/>
              </a:spcAft>
              <a:buNone/>
            </a:pPr>
            <a:r>
              <a:rPr lang="en" sz="2000" dirty="0">
                <a:latin typeface="Merienda"/>
                <a:ea typeface="Merienda"/>
                <a:cs typeface="Merienda"/>
                <a:sym typeface="Merienda"/>
              </a:rPr>
              <a:t>Lily Breaux			Lucy Breaux</a:t>
            </a:r>
            <a:endParaRPr sz="2000" dirty="0">
              <a:latin typeface="Merienda"/>
              <a:ea typeface="Merienda"/>
              <a:cs typeface="Merienda"/>
              <a:sym typeface="Merienda"/>
            </a:endParaRPr>
          </a:p>
          <a:p>
            <a:pPr marL="0" lvl="0" indent="0" rtl="0">
              <a:spcBef>
                <a:spcPts val="1600"/>
              </a:spcBef>
              <a:spcAft>
                <a:spcPts val="0"/>
              </a:spcAft>
              <a:buNone/>
            </a:pPr>
            <a:r>
              <a:rPr lang="en" sz="2000" dirty="0">
                <a:latin typeface="Merienda"/>
                <a:ea typeface="Merienda"/>
                <a:cs typeface="Merienda"/>
                <a:sym typeface="Merienda"/>
              </a:rPr>
              <a:t>		</a:t>
            </a:r>
            <a:r>
              <a:rPr lang="en" sz="2000" dirty="0" smtClean="0">
                <a:latin typeface="Merienda"/>
                <a:ea typeface="Merienda"/>
                <a:cs typeface="Merienda"/>
                <a:sym typeface="Merienda"/>
              </a:rPr>
              <a:t>Mia </a:t>
            </a:r>
            <a:r>
              <a:rPr lang="en" sz="2000" dirty="0">
                <a:latin typeface="Merienda"/>
                <a:ea typeface="Merienda"/>
                <a:cs typeface="Merienda"/>
                <a:sym typeface="Merienda"/>
              </a:rPr>
              <a:t>Davis			</a:t>
            </a:r>
            <a:r>
              <a:rPr lang="en" sz="2000" dirty="0" smtClean="0">
                <a:latin typeface="Merienda"/>
                <a:ea typeface="Merienda"/>
                <a:cs typeface="Merienda"/>
                <a:sym typeface="Merienda"/>
              </a:rPr>
              <a:t>Landen </a:t>
            </a:r>
            <a:r>
              <a:rPr lang="en" sz="2000" dirty="0">
                <a:latin typeface="Merienda"/>
                <a:ea typeface="Merienda"/>
                <a:cs typeface="Merienda"/>
                <a:sym typeface="Merienda"/>
              </a:rPr>
              <a:t>Fuller</a:t>
            </a:r>
            <a:endParaRPr sz="2000" dirty="0">
              <a:latin typeface="Merienda"/>
              <a:ea typeface="Merienda"/>
              <a:cs typeface="Merienda"/>
              <a:sym typeface="Merienda"/>
            </a:endParaRPr>
          </a:p>
          <a:p>
            <a:pPr marL="2743200" lvl="0" indent="457200" rtl="0">
              <a:spcBef>
                <a:spcPts val="1600"/>
              </a:spcBef>
              <a:spcAft>
                <a:spcPts val="0"/>
              </a:spcAft>
              <a:buNone/>
            </a:pPr>
            <a:r>
              <a:rPr lang="en" sz="2000" dirty="0">
                <a:latin typeface="Merienda"/>
                <a:ea typeface="Merienda"/>
                <a:cs typeface="Merienda"/>
                <a:sym typeface="Merienda"/>
              </a:rPr>
              <a:t>Taylor Norman</a:t>
            </a:r>
            <a:endParaRPr sz="2000" dirty="0">
              <a:latin typeface="Merienda"/>
              <a:ea typeface="Merienda"/>
              <a:cs typeface="Merienda"/>
              <a:sym typeface="Merienda"/>
            </a:endParaRPr>
          </a:p>
          <a:p>
            <a:pPr marL="0" lvl="0" indent="0" algn="l" rtl="0">
              <a:spcBef>
                <a:spcPts val="1600"/>
              </a:spcBef>
              <a:spcAft>
                <a:spcPts val="0"/>
              </a:spcAft>
              <a:buNone/>
            </a:pPr>
            <a:endParaRPr sz="2500" dirty="0">
              <a:latin typeface="Merienda"/>
              <a:ea typeface="Merienda"/>
              <a:cs typeface="Merienda"/>
              <a:sym typeface="Merienda"/>
            </a:endParaRPr>
          </a:p>
          <a:p>
            <a:pPr marL="0" lvl="0" indent="0" algn="l" rtl="0">
              <a:spcBef>
                <a:spcPts val="1600"/>
              </a:spcBef>
              <a:spcAft>
                <a:spcPts val="0"/>
              </a:spcAft>
              <a:buNone/>
            </a:pPr>
            <a:endParaRPr dirty="0">
              <a:latin typeface="Merienda"/>
              <a:ea typeface="Merienda"/>
              <a:cs typeface="Merienda"/>
              <a:sym typeface="Merienda"/>
            </a:endParaRPr>
          </a:p>
          <a:p>
            <a:pPr marL="0" lvl="0" indent="0" algn="ctr" rtl="0">
              <a:spcBef>
                <a:spcPts val="1600"/>
              </a:spcBef>
              <a:spcAft>
                <a:spcPts val="1600"/>
              </a:spcAft>
              <a:buNone/>
            </a:pPr>
            <a:endParaRPr sz="2500" dirty="0">
              <a:latin typeface="Merienda"/>
              <a:ea typeface="Merienda"/>
              <a:cs typeface="Merienda"/>
              <a:sym typeface="Merienda"/>
            </a:endParaRPr>
          </a:p>
        </p:txBody>
      </p:sp>
    </p:spTree>
  </p:cSld>
  <p:clrMapOvr>
    <a:masterClrMapping/>
  </p:clrMapOvr>
  <mc:AlternateContent xmlns:mc="http://schemas.openxmlformats.org/markup-compatibility/2006" xmlns:p14="http://schemas.microsoft.com/office/powerpoint/2010/main">
    <mc:Choice Requires="p14">
      <p:transition p14:dur="0" advClick="0" advTm="24000"/>
    </mc:Choice>
    <mc:Fallback xmlns="">
      <p:transition advClick="0" advTm="2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70">
                                            <p:txEl>
                                              <p:pRg st="2" end="2"/>
                                            </p:txEl>
                                          </p:spTgt>
                                        </p:tgtEl>
                                        <p:attrNameLst>
                                          <p:attrName>style.visibility</p:attrName>
                                        </p:attrNameLst>
                                      </p:cBhvr>
                                      <p:to>
                                        <p:strVal val="visible"/>
                                      </p:to>
                                    </p:set>
                                    <p:animEffect transition="in" filter="fade">
                                      <p:cBhvr>
                                        <p:cTn id="7" dur="1000"/>
                                        <p:tgtEl>
                                          <p:spTgt spid="170">
                                            <p:txEl>
                                              <p:pRg st="2" end="2"/>
                                            </p:txEl>
                                          </p:spTgt>
                                        </p:tgtEl>
                                      </p:cBhvr>
                                    </p:animEffect>
                                    <p:anim calcmode="lin" valueType="num">
                                      <p:cBhvr>
                                        <p:cTn id="8" dur="1000" fill="hold"/>
                                        <p:tgtEl>
                                          <p:spTgt spid="170">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17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170">
                                            <p:txEl>
                                              <p:pRg st="3" end="3"/>
                                            </p:txEl>
                                          </p:spTgt>
                                        </p:tgtEl>
                                        <p:attrNameLst>
                                          <p:attrName>style.visibility</p:attrName>
                                        </p:attrNameLst>
                                      </p:cBhvr>
                                      <p:to>
                                        <p:strVal val="visible"/>
                                      </p:to>
                                    </p:set>
                                    <p:animEffect transition="in" filter="fade">
                                      <p:cBhvr>
                                        <p:cTn id="14" dur="1000"/>
                                        <p:tgtEl>
                                          <p:spTgt spid="170">
                                            <p:txEl>
                                              <p:pRg st="3" end="3"/>
                                            </p:txEl>
                                          </p:spTgt>
                                        </p:tgtEl>
                                      </p:cBhvr>
                                    </p:animEffect>
                                    <p:anim calcmode="lin" valueType="num">
                                      <p:cBhvr>
                                        <p:cTn id="15" dur="1000" fill="hold"/>
                                        <p:tgtEl>
                                          <p:spTgt spid="170">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17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170">
                                            <p:txEl>
                                              <p:pRg st="4" end="4"/>
                                            </p:txEl>
                                          </p:spTgt>
                                        </p:tgtEl>
                                        <p:attrNameLst>
                                          <p:attrName>style.visibility</p:attrName>
                                        </p:attrNameLst>
                                      </p:cBhvr>
                                      <p:to>
                                        <p:strVal val="visible"/>
                                      </p:to>
                                    </p:set>
                                    <p:animEffect transition="in" filter="fade">
                                      <p:cBhvr>
                                        <p:cTn id="21" dur="1000"/>
                                        <p:tgtEl>
                                          <p:spTgt spid="170">
                                            <p:txEl>
                                              <p:pRg st="4" end="4"/>
                                            </p:txEl>
                                          </p:spTgt>
                                        </p:tgtEl>
                                      </p:cBhvr>
                                    </p:animEffect>
                                    <p:anim calcmode="lin" valueType="num">
                                      <p:cBhvr>
                                        <p:cTn id="22" dur="1000" fill="hold"/>
                                        <p:tgtEl>
                                          <p:spTgt spid="170">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170">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Sofia"/>
                <a:ea typeface="Sofia"/>
                <a:cs typeface="Sofia"/>
                <a:sym typeface="Sofia"/>
              </a:rPr>
              <a:t>A Message from Your Teachers</a:t>
            </a:r>
            <a:endParaRPr>
              <a:latin typeface="Sofia"/>
              <a:ea typeface="Sofia"/>
              <a:cs typeface="Sofia"/>
              <a:sym typeface="Sofia"/>
            </a:endParaRPr>
          </a:p>
        </p:txBody>
      </p:sp>
      <p:sp>
        <p:nvSpPr>
          <p:cNvPr id="68" name="Google Shape;68;p14"/>
          <p:cNvSpPr txBox="1">
            <a:spLocks noGrp="1"/>
          </p:cNvSpPr>
          <p:nvPr>
            <p:ph type="body" idx="1"/>
          </p:nvPr>
        </p:nvSpPr>
        <p:spPr>
          <a:xfrm>
            <a:off x="311700" y="1152475"/>
            <a:ext cx="8520600" cy="3680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latin typeface="Handlee"/>
                <a:ea typeface="Handlee"/>
                <a:cs typeface="Handlee"/>
                <a:sym typeface="Handlee"/>
              </a:rPr>
              <a:t>Dear Students,</a:t>
            </a:r>
            <a:endParaRPr sz="1400">
              <a:latin typeface="Handlee"/>
              <a:ea typeface="Handlee"/>
              <a:cs typeface="Handlee"/>
              <a:sym typeface="Handlee"/>
            </a:endParaRPr>
          </a:p>
          <a:p>
            <a:pPr marL="0" lvl="0" indent="0" algn="l" rtl="0">
              <a:spcBef>
                <a:spcPts val="1600"/>
              </a:spcBef>
              <a:spcAft>
                <a:spcPts val="0"/>
              </a:spcAft>
              <a:buNone/>
            </a:pPr>
            <a:r>
              <a:rPr lang="en" sz="1400">
                <a:latin typeface="Handlee"/>
                <a:ea typeface="Handlee"/>
                <a:cs typeface="Handlee"/>
                <a:sym typeface="Handlee"/>
              </a:rPr>
              <a:t>	We know this year didn’t end as we wanted.   You missed out on some things that make the end of the year exciting and memorable.   But you worked so hard at home, and we are so proud of you! We hope that your time at home has been well spent with family, learning lessons that will last a lifetime.  This isn’t the Awards Day we would normally have for you, but we want to recognize your hard work and achievements.  Whether your name is listed or not, we love you and we are so proud of you! We cannot wait to see your faces in our classrooms in  August!</a:t>
            </a:r>
            <a:endParaRPr sz="1400">
              <a:latin typeface="Handlee"/>
              <a:ea typeface="Handlee"/>
              <a:cs typeface="Handlee"/>
              <a:sym typeface="Handlee"/>
            </a:endParaRPr>
          </a:p>
          <a:p>
            <a:pPr marL="0" lvl="0" indent="0" algn="l" rtl="0">
              <a:spcBef>
                <a:spcPts val="1600"/>
              </a:spcBef>
              <a:spcAft>
                <a:spcPts val="0"/>
              </a:spcAft>
              <a:buNone/>
            </a:pPr>
            <a:r>
              <a:rPr lang="en" sz="1400">
                <a:latin typeface="Handlee"/>
                <a:ea typeface="Handlee"/>
                <a:cs typeface="Handlee"/>
                <a:sym typeface="Handlee"/>
              </a:rPr>
              <a:t>									Love,</a:t>
            </a:r>
            <a:endParaRPr sz="1400">
              <a:latin typeface="Handlee"/>
              <a:ea typeface="Handlee"/>
              <a:cs typeface="Handlee"/>
              <a:sym typeface="Handlee"/>
            </a:endParaRPr>
          </a:p>
          <a:p>
            <a:pPr marL="0" lvl="0" indent="0" algn="l" rtl="0">
              <a:lnSpc>
                <a:spcPct val="100000"/>
              </a:lnSpc>
              <a:spcBef>
                <a:spcPts val="1600"/>
              </a:spcBef>
              <a:spcAft>
                <a:spcPts val="1600"/>
              </a:spcAft>
              <a:buNone/>
            </a:pPr>
            <a:r>
              <a:rPr lang="en" sz="1400">
                <a:latin typeface="Handlee"/>
                <a:ea typeface="Handlee"/>
                <a:cs typeface="Handlee"/>
                <a:sym typeface="Handlee"/>
              </a:rPr>
              <a:t>									Your Elementary, Middle, and High School Teachers</a:t>
            </a:r>
            <a:endParaRPr sz="1400">
              <a:latin typeface="Handlee"/>
              <a:ea typeface="Handlee"/>
              <a:cs typeface="Handlee"/>
              <a:sym typeface="Handlee"/>
            </a:endParaRPr>
          </a:p>
        </p:txBody>
      </p:sp>
    </p:spTree>
  </p:cSld>
  <p:clrMapOvr>
    <a:masterClrMapping/>
  </p:clrMapOvr>
  <mc:AlternateContent xmlns:mc="http://schemas.openxmlformats.org/markup-compatibility/2006" xmlns:p14="http://schemas.microsoft.com/office/powerpoint/2010/main">
    <mc:Choice Requires="p14">
      <p:transition p14:dur="0" advClick="0" advTm="24000"/>
    </mc:Choice>
    <mc:Fallback xmlns="">
      <p:transition advClick="0" advTm="2400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3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a:solidFill>
                  <a:srgbClr val="FF9900"/>
                </a:solidFill>
                <a:latin typeface="Sofia"/>
                <a:ea typeface="Sofia"/>
                <a:cs typeface="Sofia"/>
                <a:sym typeface="Sofia"/>
              </a:rPr>
              <a:t>Mrs. Ginger- 3rd Grade</a:t>
            </a:r>
            <a:endParaRPr sz="3600">
              <a:solidFill>
                <a:srgbClr val="FF9900"/>
              </a:solidFill>
              <a:latin typeface="Sofia"/>
              <a:ea typeface="Sofia"/>
              <a:cs typeface="Sofia"/>
              <a:sym typeface="Sofia"/>
            </a:endParaRPr>
          </a:p>
        </p:txBody>
      </p:sp>
      <p:sp>
        <p:nvSpPr>
          <p:cNvPr id="176" name="Google Shape;176;p32"/>
          <p:cNvSpPr txBox="1">
            <a:spLocks noGrp="1"/>
          </p:cNvSpPr>
          <p:nvPr>
            <p:ph type="body" idx="1"/>
          </p:nvPr>
        </p:nvSpPr>
        <p:spPr>
          <a:xfrm>
            <a:off x="311700" y="1153025"/>
            <a:ext cx="8631900" cy="3860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500" dirty="0">
                <a:latin typeface="Merienda"/>
                <a:ea typeface="Merienda"/>
                <a:cs typeface="Merienda"/>
                <a:sym typeface="Merienda"/>
              </a:rPr>
              <a:t>“A/B” Honor Roll</a:t>
            </a:r>
            <a:endParaRPr sz="2500" dirty="0">
              <a:latin typeface="Merienda"/>
              <a:ea typeface="Merienda"/>
              <a:cs typeface="Merienda"/>
              <a:sym typeface="Merienda"/>
            </a:endParaRPr>
          </a:p>
          <a:p>
            <a:pPr marL="0" lvl="0" indent="0" algn="ctr" rtl="0">
              <a:spcBef>
                <a:spcPts val="1600"/>
              </a:spcBef>
              <a:spcAft>
                <a:spcPts val="0"/>
              </a:spcAft>
              <a:buNone/>
            </a:pPr>
            <a:endParaRPr sz="2500" dirty="0">
              <a:latin typeface="Merienda"/>
              <a:ea typeface="Merienda"/>
              <a:cs typeface="Merienda"/>
              <a:sym typeface="Merienda"/>
            </a:endParaRPr>
          </a:p>
          <a:p>
            <a:pPr marL="1371600" lvl="0" indent="457200" rtl="0">
              <a:spcBef>
                <a:spcPts val="1600"/>
              </a:spcBef>
              <a:spcAft>
                <a:spcPts val="0"/>
              </a:spcAft>
              <a:buNone/>
            </a:pPr>
            <a:r>
              <a:rPr lang="en" sz="2000" dirty="0">
                <a:latin typeface="Merienda"/>
                <a:ea typeface="Merienda"/>
                <a:cs typeface="Merienda"/>
                <a:sym typeface="Merienda"/>
              </a:rPr>
              <a:t>Reece Garrick			Lillian Gibson</a:t>
            </a:r>
            <a:endParaRPr sz="2000" dirty="0">
              <a:latin typeface="Merienda"/>
              <a:ea typeface="Merienda"/>
              <a:cs typeface="Merienda"/>
              <a:sym typeface="Merienda"/>
            </a:endParaRPr>
          </a:p>
          <a:p>
            <a:pPr marL="0" lvl="0" indent="0" rtl="0">
              <a:spcBef>
                <a:spcPts val="1600"/>
              </a:spcBef>
              <a:spcAft>
                <a:spcPts val="0"/>
              </a:spcAft>
              <a:buNone/>
            </a:pPr>
            <a:r>
              <a:rPr lang="en" sz="2000" dirty="0">
                <a:latin typeface="Merienda"/>
                <a:ea typeface="Merienda"/>
                <a:cs typeface="Merienda"/>
                <a:sym typeface="Merienda"/>
              </a:rPr>
              <a:t>		</a:t>
            </a:r>
            <a:r>
              <a:rPr lang="en" sz="2000" dirty="0" smtClean="0">
                <a:latin typeface="Merienda"/>
                <a:ea typeface="Merienda"/>
                <a:cs typeface="Merienda"/>
                <a:sym typeface="Merienda"/>
              </a:rPr>
              <a:t>Maddox </a:t>
            </a:r>
            <a:r>
              <a:rPr lang="en" sz="2000" dirty="0">
                <a:latin typeface="Merienda"/>
                <a:ea typeface="Merienda"/>
                <a:cs typeface="Merienda"/>
                <a:sym typeface="Merienda"/>
              </a:rPr>
              <a:t>Harvell		Ainslie Leeper</a:t>
            </a:r>
            <a:endParaRPr sz="2000" dirty="0">
              <a:latin typeface="Merienda"/>
              <a:ea typeface="Merienda"/>
              <a:cs typeface="Merienda"/>
              <a:sym typeface="Merienda"/>
            </a:endParaRPr>
          </a:p>
          <a:p>
            <a:pPr marL="0" lvl="0" indent="0" rtl="0">
              <a:spcBef>
                <a:spcPts val="1600"/>
              </a:spcBef>
              <a:spcAft>
                <a:spcPts val="0"/>
              </a:spcAft>
              <a:buNone/>
            </a:pPr>
            <a:r>
              <a:rPr lang="en" sz="2000" dirty="0">
                <a:latin typeface="Merienda"/>
                <a:ea typeface="Merienda"/>
                <a:cs typeface="Merienda"/>
                <a:sym typeface="Merienda"/>
              </a:rPr>
              <a:t>		</a:t>
            </a:r>
            <a:r>
              <a:rPr lang="en" sz="2000" dirty="0" smtClean="0">
                <a:latin typeface="Merienda"/>
                <a:ea typeface="Merienda"/>
                <a:cs typeface="Merienda"/>
                <a:sym typeface="Merienda"/>
              </a:rPr>
              <a:t>Graham </a:t>
            </a:r>
            <a:r>
              <a:rPr lang="en" sz="2000" dirty="0">
                <a:latin typeface="Merienda"/>
                <a:ea typeface="Merienda"/>
                <a:cs typeface="Merienda"/>
                <a:sym typeface="Merienda"/>
              </a:rPr>
              <a:t>Mosley		Vivian Padgett</a:t>
            </a:r>
            <a:endParaRPr sz="2000" dirty="0">
              <a:latin typeface="Merienda"/>
              <a:ea typeface="Merienda"/>
              <a:cs typeface="Merienda"/>
              <a:sym typeface="Merienda"/>
            </a:endParaRPr>
          </a:p>
          <a:p>
            <a:pPr marL="0" lvl="0" indent="0" rtl="0">
              <a:spcBef>
                <a:spcPts val="1600"/>
              </a:spcBef>
              <a:spcAft>
                <a:spcPts val="0"/>
              </a:spcAft>
              <a:buNone/>
            </a:pPr>
            <a:r>
              <a:rPr lang="en" sz="2000" dirty="0">
                <a:latin typeface="Merienda"/>
                <a:ea typeface="Merienda"/>
                <a:cs typeface="Merienda"/>
                <a:sym typeface="Merienda"/>
              </a:rPr>
              <a:t>		</a:t>
            </a:r>
            <a:r>
              <a:rPr lang="en" sz="2000" dirty="0" smtClean="0">
                <a:latin typeface="Merienda"/>
                <a:ea typeface="Merienda"/>
                <a:cs typeface="Merienda"/>
                <a:sym typeface="Merienda"/>
              </a:rPr>
              <a:t>Steven </a:t>
            </a:r>
            <a:r>
              <a:rPr lang="en" sz="2000" dirty="0">
                <a:latin typeface="Merienda"/>
                <a:ea typeface="Merienda"/>
                <a:cs typeface="Merienda"/>
                <a:sym typeface="Merienda"/>
              </a:rPr>
              <a:t>Fox Thomas	</a:t>
            </a:r>
            <a:r>
              <a:rPr lang="en" sz="2000" dirty="0" smtClean="0">
                <a:latin typeface="Merienda"/>
                <a:ea typeface="Merienda"/>
                <a:cs typeface="Merienda"/>
                <a:sym typeface="Merienda"/>
              </a:rPr>
              <a:t>           Reese </a:t>
            </a:r>
            <a:r>
              <a:rPr lang="en" sz="2000" dirty="0">
                <a:latin typeface="Merienda"/>
                <a:ea typeface="Merienda"/>
                <a:cs typeface="Merienda"/>
                <a:sym typeface="Merienda"/>
              </a:rPr>
              <a:t>Weatherly</a:t>
            </a:r>
            <a:endParaRPr sz="2000" dirty="0">
              <a:latin typeface="Merienda"/>
              <a:ea typeface="Merienda"/>
              <a:cs typeface="Merienda"/>
              <a:sym typeface="Merienda"/>
            </a:endParaRPr>
          </a:p>
          <a:p>
            <a:pPr marL="0" lvl="0" indent="0" algn="l" rtl="0">
              <a:spcBef>
                <a:spcPts val="1600"/>
              </a:spcBef>
              <a:spcAft>
                <a:spcPts val="0"/>
              </a:spcAft>
              <a:buNone/>
            </a:pPr>
            <a:endParaRPr sz="2500" dirty="0">
              <a:latin typeface="Merienda"/>
              <a:ea typeface="Merienda"/>
              <a:cs typeface="Merienda"/>
              <a:sym typeface="Merienda"/>
            </a:endParaRPr>
          </a:p>
          <a:p>
            <a:pPr marL="0" lvl="0" indent="0" algn="l" rtl="0">
              <a:spcBef>
                <a:spcPts val="1600"/>
              </a:spcBef>
              <a:spcAft>
                <a:spcPts val="0"/>
              </a:spcAft>
              <a:buNone/>
            </a:pPr>
            <a:endParaRPr dirty="0">
              <a:latin typeface="Merienda"/>
              <a:ea typeface="Merienda"/>
              <a:cs typeface="Merienda"/>
              <a:sym typeface="Merienda"/>
            </a:endParaRPr>
          </a:p>
          <a:p>
            <a:pPr marL="0" lvl="0" indent="0" algn="ctr" rtl="0">
              <a:spcBef>
                <a:spcPts val="1600"/>
              </a:spcBef>
              <a:spcAft>
                <a:spcPts val="1600"/>
              </a:spcAft>
              <a:buNone/>
            </a:pPr>
            <a:endParaRPr sz="2500" dirty="0">
              <a:latin typeface="Merienda"/>
              <a:ea typeface="Merienda"/>
              <a:cs typeface="Merienda"/>
              <a:sym typeface="Merienda"/>
            </a:endParaRPr>
          </a:p>
        </p:txBody>
      </p:sp>
    </p:spTree>
  </p:cSld>
  <p:clrMapOvr>
    <a:masterClrMapping/>
  </p:clrMapOvr>
  <mc:AlternateContent xmlns:mc="http://schemas.openxmlformats.org/markup-compatibility/2006" xmlns:p14="http://schemas.microsoft.com/office/powerpoint/2010/main">
    <mc:Choice Requires="p14">
      <p:transition p14:dur="0" advClick="0" advTm="24000"/>
    </mc:Choice>
    <mc:Fallback xmlns="">
      <p:transition advClick="0" advTm="2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76">
                                            <p:txEl>
                                              <p:pRg st="2" end="2"/>
                                            </p:txEl>
                                          </p:spTgt>
                                        </p:tgtEl>
                                        <p:attrNameLst>
                                          <p:attrName>style.visibility</p:attrName>
                                        </p:attrNameLst>
                                      </p:cBhvr>
                                      <p:to>
                                        <p:strVal val="visible"/>
                                      </p:to>
                                    </p:set>
                                    <p:animEffect transition="in" filter="fade">
                                      <p:cBhvr>
                                        <p:cTn id="7" dur="1000"/>
                                        <p:tgtEl>
                                          <p:spTgt spid="176">
                                            <p:txEl>
                                              <p:pRg st="2" end="2"/>
                                            </p:txEl>
                                          </p:spTgt>
                                        </p:tgtEl>
                                      </p:cBhvr>
                                    </p:animEffect>
                                    <p:anim calcmode="lin" valueType="num">
                                      <p:cBhvr>
                                        <p:cTn id="8" dur="1000" fill="hold"/>
                                        <p:tgtEl>
                                          <p:spTgt spid="176">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17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176">
                                            <p:txEl>
                                              <p:pRg st="3" end="3"/>
                                            </p:txEl>
                                          </p:spTgt>
                                        </p:tgtEl>
                                        <p:attrNameLst>
                                          <p:attrName>style.visibility</p:attrName>
                                        </p:attrNameLst>
                                      </p:cBhvr>
                                      <p:to>
                                        <p:strVal val="visible"/>
                                      </p:to>
                                    </p:set>
                                    <p:animEffect transition="in" filter="fade">
                                      <p:cBhvr>
                                        <p:cTn id="14" dur="1000"/>
                                        <p:tgtEl>
                                          <p:spTgt spid="176">
                                            <p:txEl>
                                              <p:pRg st="3" end="3"/>
                                            </p:txEl>
                                          </p:spTgt>
                                        </p:tgtEl>
                                      </p:cBhvr>
                                    </p:animEffect>
                                    <p:anim calcmode="lin" valueType="num">
                                      <p:cBhvr>
                                        <p:cTn id="15" dur="1000" fill="hold"/>
                                        <p:tgtEl>
                                          <p:spTgt spid="176">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17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176">
                                            <p:txEl>
                                              <p:pRg st="4" end="4"/>
                                            </p:txEl>
                                          </p:spTgt>
                                        </p:tgtEl>
                                        <p:attrNameLst>
                                          <p:attrName>style.visibility</p:attrName>
                                        </p:attrNameLst>
                                      </p:cBhvr>
                                      <p:to>
                                        <p:strVal val="visible"/>
                                      </p:to>
                                    </p:set>
                                    <p:animEffect transition="in" filter="fade">
                                      <p:cBhvr>
                                        <p:cTn id="21" dur="1000"/>
                                        <p:tgtEl>
                                          <p:spTgt spid="176">
                                            <p:txEl>
                                              <p:pRg st="4" end="4"/>
                                            </p:txEl>
                                          </p:spTgt>
                                        </p:tgtEl>
                                      </p:cBhvr>
                                    </p:animEffect>
                                    <p:anim calcmode="lin" valueType="num">
                                      <p:cBhvr>
                                        <p:cTn id="22" dur="1000" fill="hold"/>
                                        <p:tgtEl>
                                          <p:spTgt spid="176">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17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176">
                                            <p:txEl>
                                              <p:pRg st="5" end="5"/>
                                            </p:txEl>
                                          </p:spTgt>
                                        </p:tgtEl>
                                        <p:attrNameLst>
                                          <p:attrName>style.visibility</p:attrName>
                                        </p:attrNameLst>
                                      </p:cBhvr>
                                      <p:to>
                                        <p:strVal val="visible"/>
                                      </p:to>
                                    </p:set>
                                    <p:animEffect transition="in" filter="fade">
                                      <p:cBhvr>
                                        <p:cTn id="28" dur="1000"/>
                                        <p:tgtEl>
                                          <p:spTgt spid="176">
                                            <p:txEl>
                                              <p:pRg st="5" end="5"/>
                                            </p:txEl>
                                          </p:spTgt>
                                        </p:tgtEl>
                                      </p:cBhvr>
                                    </p:animEffect>
                                    <p:anim calcmode="lin" valueType="num">
                                      <p:cBhvr>
                                        <p:cTn id="29" dur="1000" fill="hold"/>
                                        <p:tgtEl>
                                          <p:spTgt spid="176">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176">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3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a:solidFill>
                  <a:srgbClr val="FF9900"/>
                </a:solidFill>
                <a:latin typeface="Sofia"/>
                <a:ea typeface="Sofia"/>
                <a:cs typeface="Sofia"/>
                <a:sym typeface="Sofia"/>
              </a:rPr>
              <a:t>Mrs. Adams- 4th Grade</a:t>
            </a:r>
            <a:endParaRPr sz="3600">
              <a:solidFill>
                <a:srgbClr val="FF9900"/>
              </a:solidFill>
              <a:latin typeface="Sofia"/>
              <a:ea typeface="Sofia"/>
              <a:cs typeface="Sofia"/>
              <a:sym typeface="Sofia"/>
            </a:endParaRPr>
          </a:p>
        </p:txBody>
      </p:sp>
      <p:sp>
        <p:nvSpPr>
          <p:cNvPr id="182" name="Google Shape;182;p33"/>
          <p:cNvSpPr txBox="1">
            <a:spLocks noGrp="1"/>
          </p:cNvSpPr>
          <p:nvPr>
            <p:ph type="body" idx="1"/>
          </p:nvPr>
        </p:nvSpPr>
        <p:spPr>
          <a:xfrm>
            <a:off x="311700" y="1153025"/>
            <a:ext cx="8631900" cy="3860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500" dirty="0">
                <a:latin typeface="Merienda"/>
                <a:ea typeface="Merienda"/>
                <a:cs typeface="Merienda"/>
                <a:sym typeface="Merienda"/>
              </a:rPr>
              <a:t>Highest </a:t>
            </a:r>
            <a:r>
              <a:rPr lang="en" sz="2500" dirty="0" smtClean="0">
                <a:latin typeface="Merienda"/>
                <a:ea typeface="Merienda"/>
                <a:cs typeface="Merienda"/>
                <a:sym typeface="Merienda"/>
              </a:rPr>
              <a:t>Averages</a:t>
            </a:r>
            <a:endParaRPr sz="2500" dirty="0">
              <a:latin typeface="Merienda"/>
              <a:ea typeface="Merienda"/>
              <a:cs typeface="Merienda"/>
              <a:sym typeface="Merienda"/>
            </a:endParaRPr>
          </a:p>
          <a:p>
            <a:pPr marL="0" lvl="0" indent="457200" algn="l" rtl="0">
              <a:spcBef>
                <a:spcPts val="1600"/>
              </a:spcBef>
              <a:spcAft>
                <a:spcPts val="0"/>
              </a:spcAft>
              <a:buNone/>
            </a:pPr>
            <a:r>
              <a:rPr lang="en" sz="2000" dirty="0">
                <a:latin typeface="Merienda"/>
                <a:ea typeface="Merienda"/>
                <a:cs typeface="Merienda"/>
                <a:sym typeface="Merienda"/>
              </a:rPr>
              <a:t>Reading:  Hudson Van Dee, Camden Jones</a:t>
            </a:r>
            <a:endParaRPr sz="2000" dirty="0">
              <a:latin typeface="Merienda"/>
              <a:ea typeface="Merienda"/>
              <a:cs typeface="Merienda"/>
              <a:sym typeface="Merienda"/>
            </a:endParaRPr>
          </a:p>
          <a:p>
            <a:pPr marL="0" lvl="0" indent="457200" algn="l" rtl="0">
              <a:spcBef>
                <a:spcPts val="1600"/>
              </a:spcBef>
              <a:spcAft>
                <a:spcPts val="0"/>
              </a:spcAft>
              <a:buNone/>
            </a:pPr>
            <a:r>
              <a:rPr lang="en" sz="2000" dirty="0">
                <a:latin typeface="Merienda"/>
                <a:ea typeface="Merienda"/>
                <a:cs typeface="Merienda"/>
                <a:sym typeface="Merienda"/>
              </a:rPr>
              <a:t>Language:  Hudson Van Dee, Camden Jones</a:t>
            </a:r>
            <a:endParaRPr sz="2000" dirty="0">
              <a:latin typeface="Merienda"/>
              <a:ea typeface="Merienda"/>
              <a:cs typeface="Merienda"/>
              <a:sym typeface="Merienda"/>
            </a:endParaRPr>
          </a:p>
          <a:p>
            <a:pPr marL="0" lvl="0" indent="457200" algn="l" rtl="0">
              <a:spcBef>
                <a:spcPts val="1600"/>
              </a:spcBef>
              <a:spcAft>
                <a:spcPts val="0"/>
              </a:spcAft>
              <a:buNone/>
            </a:pPr>
            <a:r>
              <a:rPr lang="en" sz="2000" dirty="0">
                <a:latin typeface="Merienda"/>
                <a:ea typeface="Merienda"/>
                <a:cs typeface="Merienda"/>
                <a:sym typeface="Merienda"/>
              </a:rPr>
              <a:t>Spelling:  Brayton Furrow, Colt Garrick, Camden Jones,      		 </a:t>
            </a:r>
            <a:r>
              <a:rPr lang="en" sz="2000" dirty="0" smtClean="0">
                <a:latin typeface="Merienda"/>
                <a:ea typeface="Merienda"/>
                <a:cs typeface="Merienda"/>
                <a:sym typeface="Merienda"/>
              </a:rPr>
              <a:t>         Lily </a:t>
            </a:r>
            <a:r>
              <a:rPr lang="en" sz="2000" dirty="0">
                <a:latin typeface="Merienda"/>
                <a:ea typeface="Merienda"/>
                <a:cs typeface="Merienda"/>
                <a:sym typeface="Merienda"/>
              </a:rPr>
              <a:t>Luker, Hudson Van Dee, Harrison O’Bryant   		</a:t>
            </a:r>
            <a:r>
              <a:rPr lang="en" sz="2000" dirty="0" smtClean="0">
                <a:latin typeface="Merienda"/>
                <a:ea typeface="Merienda"/>
                <a:cs typeface="Merienda"/>
                <a:sym typeface="Merienda"/>
              </a:rPr>
              <a:t>         (</a:t>
            </a:r>
            <a:r>
              <a:rPr lang="en" sz="2000" dirty="0">
                <a:latin typeface="Merienda"/>
                <a:ea typeface="Merienda"/>
                <a:cs typeface="Merienda"/>
                <a:sym typeface="Merienda"/>
              </a:rPr>
              <a:t>6 way tie)</a:t>
            </a:r>
            <a:endParaRPr sz="2000" dirty="0">
              <a:latin typeface="Merienda"/>
              <a:ea typeface="Merienda"/>
              <a:cs typeface="Merienda"/>
              <a:sym typeface="Merienda"/>
            </a:endParaRPr>
          </a:p>
          <a:p>
            <a:pPr marL="0" lvl="0" indent="0" algn="l" rtl="0">
              <a:spcBef>
                <a:spcPts val="1600"/>
              </a:spcBef>
              <a:spcAft>
                <a:spcPts val="0"/>
              </a:spcAft>
              <a:buNone/>
            </a:pPr>
            <a:endParaRPr sz="2000" dirty="0">
              <a:latin typeface="Merienda"/>
              <a:ea typeface="Merienda"/>
              <a:cs typeface="Merienda"/>
              <a:sym typeface="Merienda"/>
            </a:endParaRPr>
          </a:p>
          <a:p>
            <a:pPr marL="0" lvl="0" indent="0" algn="l" rtl="0">
              <a:spcBef>
                <a:spcPts val="1600"/>
              </a:spcBef>
              <a:spcAft>
                <a:spcPts val="0"/>
              </a:spcAft>
              <a:buNone/>
            </a:pPr>
            <a:endParaRPr sz="2500" dirty="0">
              <a:latin typeface="Merienda"/>
              <a:ea typeface="Merienda"/>
              <a:cs typeface="Merienda"/>
              <a:sym typeface="Merienda"/>
            </a:endParaRPr>
          </a:p>
          <a:p>
            <a:pPr marL="0" lvl="0" indent="0" algn="l" rtl="0">
              <a:spcBef>
                <a:spcPts val="1600"/>
              </a:spcBef>
              <a:spcAft>
                <a:spcPts val="0"/>
              </a:spcAft>
              <a:buNone/>
            </a:pPr>
            <a:endParaRPr dirty="0">
              <a:latin typeface="Merienda"/>
              <a:ea typeface="Merienda"/>
              <a:cs typeface="Merienda"/>
              <a:sym typeface="Merienda"/>
            </a:endParaRPr>
          </a:p>
          <a:p>
            <a:pPr marL="0" lvl="0" indent="0" algn="ctr" rtl="0">
              <a:spcBef>
                <a:spcPts val="1600"/>
              </a:spcBef>
              <a:spcAft>
                <a:spcPts val="1600"/>
              </a:spcAft>
              <a:buNone/>
            </a:pPr>
            <a:endParaRPr sz="2500" dirty="0">
              <a:latin typeface="Merienda"/>
              <a:ea typeface="Merienda"/>
              <a:cs typeface="Merienda"/>
              <a:sym typeface="Merienda"/>
            </a:endParaRPr>
          </a:p>
        </p:txBody>
      </p:sp>
    </p:spTree>
  </p:cSld>
  <p:clrMapOvr>
    <a:masterClrMapping/>
  </p:clrMapOvr>
  <mc:AlternateContent xmlns:mc="http://schemas.openxmlformats.org/markup-compatibility/2006" xmlns:p14="http://schemas.microsoft.com/office/powerpoint/2010/main">
    <mc:Choice Requires="p14">
      <p:transition p14:dur="0" advClick="0" advTm="24000"/>
    </mc:Choice>
    <mc:Fallback xmlns="">
      <p:transition advClick="0" advTm="2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82">
                                            <p:txEl>
                                              <p:pRg st="1" end="1"/>
                                            </p:txEl>
                                          </p:spTgt>
                                        </p:tgtEl>
                                        <p:attrNameLst>
                                          <p:attrName>style.visibility</p:attrName>
                                        </p:attrNameLst>
                                      </p:cBhvr>
                                      <p:to>
                                        <p:strVal val="visible"/>
                                      </p:to>
                                    </p:set>
                                    <p:animEffect transition="in" filter="fade">
                                      <p:cBhvr>
                                        <p:cTn id="7" dur="1000"/>
                                        <p:tgtEl>
                                          <p:spTgt spid="182">
                                            <p:txEl>
                                              <p:pRg st="1" end="1"/>
                                            </p:txEl>
                                          </p:spTgt>
                                        </p:tgtEl>
                                      </p:cBhvr>
                                    </p:animEffect>
                                    <p:anim calcmode="lin" valueType="num">
                                      <p:cBhvr>
                                        <p:cTn id="8" dur="1000" fill="hold"/>
                                        <p:tgtEl>
                                          <p:spTgt spid="18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8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182">
                                            <p:txEl>
                                              <p:pRg st="2" end="2"/>
                                            </p:txEl>
                                          </p:spTgt>
                                        </p:tgtEl>
                                        <p:attrNameLst>
                                          <p:attrName>style.visibility</p:attrName>
                                        </p:attrNameLst>
                                      </p:cBhvr>
                                      <p:to>
                                        <p:strVal val="visible"/>
                                      </p:to>
                                    </p:set>
                                    <p:animEffect transition="in" filter="fade">
                                      <p:cBhvr>
                                        <p:cTn id="14" dur="1000"/>
                                        <p:tgtEl>
                                          <p:spTgt spid="182">
                                            <p:txEl>
                                              <p:pRg st="2" end="2"/>
                                            </p:txEl>
                                          </p:spTgt>
                                        </p:tgtEl>
                                      </p:cBhvr>
                                    </p:animEffect>
                                    <p:anim calcmode="lin" valueType="num">
                                      <p:cBhvr>
                                        <p:cTn id="15" dur="1000" fill="hold"/>
                                        <p:tgtEl>
                                          <p:spTgt spid="18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8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182">
                                            <p:txEl>
                                              <p:pRg st="3" end="3"/>
                                            </p:txEl>
                                          </p:spTgt>
                                        </p:tgtEl>
                                        <p:attrNameLst>
                                          <p:attrName>style.visibility</p:attrName>
                                        </p:attrNameLst>
                                      </p:cBhvr>
                                      <p:to>
                                        <p:strVal val="visible"/>
                                      </p:to>
                                    </p:set>
                                    <p:animEffect transition="in" filter="fade">
                                      <p:cBhvr>
                                        <p:cTn id="21" dur="1000"/>
                                        <p:tgtEl>
                                          <p:spTgt spid="182">
                                            <p:txEl>
                                              <p:pRg st="3" end="3"/>
                                            </p:txEl>
                                          </p:spTgt>
                                        </p:tgtEl>
                                      </p:cBhvr>
                                    </p:animEffect>
                                    <p:anim calcmode="lin" valueType="num">
                                      <p:cBhvr>
                                        <p:cTn id="22" dur="1000" fill="hold"/>
                                        <p:tgtEl>
                                          <p:spTgt spid="182">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18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3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a:solidFill>
                  <a:srgbClr val="FF9900"/>
                </a:solidFill>
                <a:latin typeface="Sofia"/>
                <a:ea typeface="Sofia"/>
                <a:cs typeface="Sofia"/>
                <a:sym typeface="Sofia"/>
              </a:rPr>
              <a:t>Mrs. Adams- 4th Grade</a:t>
            </a:r>
            <a:endParaRPr sz="3600">
              <a:solidFill>
                <a:srgbClr val="FF9900"/>
              </a:solidFill>
              <a:latin typeface="Sofia"/>
              <a:ea typeface="Sofia"/>
              <a:cs typeface="Sofia"/>
              <a:sym typeface="Sofia"/>
            </a:endParaRPr>
          </a:p>
        </p:txBody>
      </p:sp>
      <p:sp>
        <p:nvSpPr>
          <p:cNvPr id="188" name="Google Shape;188;p34"/>
          <p:cNvSpPr txBox="1">
            <a:spLocks noGrp="1"/>
          </p:cNvSpPr>
          <p:nvPr>
            <p:ph type="body" idx="1"/>
          </p:nvPr>
        </p:nvSpPr>
        <p:spPr>
          <a:xfrm>
            <a:off x="311700" y="1153025"/>
            <a:ext cx="8631900" cy="3860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500" dirty="0">
                <a:latin typeface="Merienda"/>
                <a:ea typeface="Merienda"/>
                <a:cs typeface="Merienda"/>
                <a:sym typeface="Merienda"/>
              </a:rPr>
              <a:t>Highest Averages-continued</a:t>
            </a:r>
            <a:endParaRPr sz="2500" dirty="0">
              <a:latin typeface="Merienda"/>
              <a:ea typeface="Merienda"/>
              <a:cs typeface="Merienda"/>
              <a:sym typeface="Merienda"/>
            </a:endParaRPr>
          </a:p>
          <a:p>
            <a:pPr marL="0" lvl="0" indent="0" algn="l" rtl="0">
              <a:spcBef>
                <a:spcPts val="1600"/>
              </a:spcBef>
              <a:spcAft>
                <a:spcPts val="0"/>
              </a:spcAft>
              <a:buNone/>
            </a:pPr>
            <a:endParaRPr sz="2500" dirty="0">
              <a:latin typeface="Merienda"/>
              <a:ea typeface="Merienda"/>
              <a:cs typeface="Merienda"/>
              <a:sym typeface="Merienda"/>
            </a:endParaRPr>
          </a:p>
          <a:p>
            <a:pPr marL="0" lvl="0" indent="457200" algn="l" rtl="0">
              <a:spcBef>
                <a:spcPts val="1600"/>
              </a:spcBef>
              <a:spcAft>
                <a:spcPts val="0"/>
              </a:spcAft>
              <a:buNone/>
            </a:pPr>
            <a:r>
              <a:rPr lang="en" sz="2000" dirty="0">
                <a:latin typeface="Merienda"/>
                <a:ea typeface="Merienda"/>
                <a:cs typeface="Merienda"/>
                <a:sym typeface="Merienda"/>
              </a:rPr>
              <a:t>Math:  Hudson Van Dee, Camden Jones</a:t>
            </a:r>
            <a:endParaRPr sz="2000" dirty="0">
              <a:latin typeface="Merienda"/>
              <a:ea typeface="Merienda"/>
              <a:cs typeface="Merienda"/>
              <a:sym typeface="Merienda"/>
            </a:endParaRPr>
          </a:p>
          <a:p>
            <a:pPr marL="0" lvl="0" indent="457200" algn="l" rtl="0">
              <a:spcBef>
                <a:spcPts val="1600"/>
              </a:spcBef>
              <a:spcAft>
                <a:spcPts val="0"/>
              </a:spcAft>
              <a:buNone/>
            </a:pPr>
            <a:r>
              <a:rPr lang="en" sz="2000" dirty="0">
                <a:latin typeface="Merienda"/>
                <a:ea typeface="Merienda"/>
                <a:cs typeface="Merienda"/>
                <a:sym typeface="Merienda"/>
              </a:rPr>
              <a:t>Science:  Hudson Van Dee, Camden Jones</a:t>
            </a:r>
            <a:endParaRPr sz="2000" dirty="0">
              <a:latin typeface="Merienda"/>
              <a:ea typeface="Merienda"/>
              <a:cs typeface="Merienda"/>
              <a:sym typeface="Merienda"/>
            </a:endParaRPr>
          </a:p>
          <a:p>
            <a:pPr marL="0" lvl="0" indent="457200" algn="l" rtl="0">
              <a:spcBef>
                <a:spcPts val="1600"/>
              </a:spcBef>
              <a:spcAft>
                <a:spcPts val="0"/>
              </a:spcAft>
              <a:buNone/>
            </a:pPr>
            <a:r>
              <a:rPr lang="en" sz="2000" dirty="0">
                <a:latin typeface="Merienda"/>
                <a:ea typeface="Merienda"/>
                <a:cs typeface="Merienda"/>
                <a:sym typeface="Merienda"/>
              </a:rPr>
              <a:t>Social Studies:  Camden Jones, Hudson Van Dee</a:t>
            </a:r>
            <a:endParaRPr sz="2000" dirty="0">
              <a:latin typeface="Merienda"/>
              <a:ea typeface="Merienda"/>
              <a:cs typeface="Merienda"/>
              <a:sym typeface="Merienda"/>
            </a:endParaRPr>
          </a:p>
          <a:p>
            <a:pPr marL="0" lvl="0" indent="0" algn="l" rtl="0">
              <a:spcBef>
                <a:spcPts val="1600"/>
              </a:spcBef>
              <a:spcAft>
                <a:spcPts val="0"/>
              </a:spcAft>
              <a:buNone/>
            </a:pPr>
            <a:endParaRPr sz="2000" dirty="0">
              <a:latin typeface="Merienda"/>
              <a:ea typeface="Merienda"/>
              <a:cs typeface="Merienda"/>
              <a:sym typeface="Merienda"/>
            </a:endParaRPr>
          </a:p>
          <a:p>
            <a:pPr marL="0" lvl="0" indent="0" algn="l" rtl="0">
              <a:spcBef>
                <a:spcPts val="1600"/>
              </a:spcBef>
              <a:spcAft>
                <a:spcPts val="0"/>
              </a:spcAft>
              <a:buNone/>
            </a:pPr>
            <a:endParaRPr sz="2500" dirty="0">
              <a:latin typeface="Merienda"/>
              <a:ea typeface="Merienda"/>
              <a:cs typeface="Merienda"/>
              <a:sym typeface="Merienda"/>
            </a:endParaRPr>
          </a:p>
          <a:p>
            <a:pPr marL="0" lvl="0" indent="0" algn="l" rtl="0">
              <a:spcBef>
                <a:spcPts val="1600"/>
              </a:spcBef>
              <a:spcAft>
                <a:spcPts val="0"/>
              </a:spcAft>
              <a:buNone/>
            </a:pPr>
            <a:endParaRPr dirty="0">
              <a:latin typeface="Merienda"/>
              <a:ea typeface="Merienda"/>
              <a:cs typeface="Merienda"/>
              <a:sym typeface="Merienda"/>
            </a:endParaRPr>
          </a:p>
          <a:p>
            <a:pPr marL="0" lvl="0" indent="0" algn="ctr" rtl="0">
              <a:spcBef>
                <a:spcPts val="1600"/>
              </a:spcBef>
              <a:spcAft>
                <a:spcPts val="1600"/>
              </a:spcAft>
              <a:buNone/>
            </a:pPr>
            <a:endParaRPr sz="2500" dirty="0">
              <a:latin typeface="Merienda"/>
              <a:ea typeface="Merienda"/>
              <a:cs typeface="Merienda"/>
              <a:sym typeface="Merienda"/>
            </a:endParaRPr>
          </a:p>
        </p:txBody>
      </p:sp>
    </p:spTree>
  </p:cSld>
  <p:clrMapOvr>
    <a:masterClrMapping/>
  </p:clrMapOvr>
  <mc:AlternateContent xmlns:mc="http://schemas.openxmlformats.org/markup-compatibility/2006" xmlns:p14="http://schemas.microsoft.com/office/powerpoint/2010/main">
    <mc:Choice Requires="p14">
      <p:transition p14:dur="0" advClick="0" advTm="24000"/>
    </mc:Choice>
    <mc:Fallback xmlns="">
      <p:transition advClick="0" advTm="2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88">
                                            <p:txEl>
                                              <p:pRg st="2" end="2"/>
                                            </p:txEl>
                                          </p:spTgt>
                                        </p:tgtEl>
                                        <p:attrNameLst>
                                          <p:attrName>style.visibility</p:attrName>
                                        </p:attrNameLst>
                                      </p:cBhvr>
                                      <p:to>
                                        <p:strVal val="visible"/>
                                      </p:to>
                                    </p:set>
                                    <p:animEffect transition="in" filter="fade">
                                      <p:cBhvr>
                                        <p:cTn id="7" dur="1000"/>
                                        <p:tgtEl>
                                          <p:spTgt spid="188">
                                            <p:txEl>
                                              <p:pRg st="2" end="2"/>
                                            </p:txEl>
                                          </p:spTgt>
                                        </p:tgtEl>
                                      </p:cBhvr>
                                    </p:animEffect>
                                    <p:anim calcmode="lin" valueType="num">
                                      <p:cBhvr>
                                        <p:cTn id="8" dur="1000" fill="hold"/>
                                        <p:tgtEl>
                                          <p:spTgt spid="188">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18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188">
                                            <p:txEl>
                                              <p:pRg st="3" end="3"/>
                                            </p:txEl>
                                          </p:spTgt>
                                        </p:tgtEl>
                                        <p:attrNameLst>
                                          <p:attrName>style.visibility</p:attrName>
                                        </p:attrNameLst>
                                      </p:cBhvr>
                                      <p:to>
                                        <p:strVal val="visible"/>
                                      </p:to>
                                    </p:set>
                                    <p:animEffect transition="in" filter="fade">
                                      <p:cBhvr>
                                        <p:cTn id="14" dur="1000"/>
                                        <p:tgtEl>
                                          <p:spTgt spid="188">
                                            <p:txEl>
                                              <p:pRg st="3" end="3"/>
                                            </p:txEl>
                                          </p:spTgt>
                                        </p:tgtEl>
                                      </p:cBhvr>
                                    </p:animEffect>
                                    <p:anim calcmode="lin" valueType="num">
                                      <p:cBhvr>
                                        <p:cTn id="15" dur="1000" fill="hold"/>
                                        <p:tgtEl>
                                          <p:spTgt spid="188">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18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188">
                                            <p:txEl>
                                              <p:pRg st="4" end="4"/>
                                            </p:txEl>
                                          </p:spTgt>
                                        </p:tgtEl>
                                        <p:attrNameLst>
                                          <p:attrName>style.visibility</p:attrName>
                                        </p:attrNameLst>
                                      </p:cBhvr>
                                      <p:to>
                                        <p:strVal val="visible"/>
                                      </p:to>
                                    </p:set>
                                    <p:animEffect transition="in" filter="fade">
                                      <p:cBhvr>
                                        <p:cTn id="21" dur="1000"/>
                                        <p:tgtEl>
                                          <p:spTgt spid="188">
                                            <p:txEl>
                                              <p:pRg st="4" end="4"/>
                                            </p:txEl>
                                          </p:spTgt>
                                        </p:tgtEl>
                                      </p:cBhvr>
                                    </p:animEffect>
                                    <p:anim calcmode="lin" valueType="num">
                                      <p:cBhvr>
                                        <p:cTn id="22" dur="1000" fill="hold"/>
                                        <p:tgtEl>
                                          <p:spTgt spid="188">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188">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3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a:solidFill>
                  <a:srgbClr val="FF9900"/>
                </a:solidFill>
                <a:latin typeface="Sofia"/>
                <a:ea typeface="Sofia"/>
                <a:cs typeface="Sofia"/>
                <a:sym typeface="Sofia"/>
              </a:rPr>
              <a:t>Mrs. Adams- 4th Grade</a:t>
            </a:r>
            <a:endParaRPr sz="3600">
              <a:solidFill>
                <a:srgbClr val="FF9900"/>
              </a:solidFill>
              <a:latin typeface="Sofia"/>
              <a:ea typeface="Sofia"/>
              <a:cs typeface="Sofia"/>
              <a:sym typeface="Sofia"/>
            </a:endParaRPr>
          </a:p>
        </p:txBody>
      </p:sp>
      <p:sp>
        <p:nvSpPr>
          <p:cNvPr id="194" name="Google Shape;194;p35"/>
          <p:cNvSpPr txBox="1">
            <a:spLocks noGrp="1"/>
          </p:cNvSpPr>
          <p:nvPr>
            <p:ph type="body" idx="1"/>
          </p:nvPr>
        </p:nvSpPr>
        <p:spPr>
          <a:xfrm>
            <a:off x="311700" y="1153025"/>
            <a:ext cx="8631900" cy="3860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500" dirty="0">
                <a:latin typeface="Merienda"/>
                <a:ea typeface="Merienda"/>
                <a:cs typeface="Merienda"/>
                <a:sym typeface="Merienda"/>
              </a:rPr>
              <a:t>“A” Honor Roll</a:t>
            </a:r>
            <a:endParaRPr sz="2500" dirty="0">
              <a:latin typeface="Merienda"/>
              <a:ea typeface="Merienda"/>
              <a:cs typeface="Merienda"/>
              <a:sym typeface="Merienda"/>
            </a:endParaRPr>
          </a:p>
          <a:p>
            <a:pPr marL="0" lvl="0" indent="0" algn="l" rtl="0">
              <a:spcBef>
                <a:spcPts val="1600"/>
              </a:spcBef>
              <a:spcAft>
                <a:spcPts val="0"/>
              </a:spcAft>
              <a:buNone/>
            </a:pPr>
            <a:endParaRPr sz="2500" dirty="0">
              <a:latin typeface="Merienda"/>
              <a:ea typeface="Merienda"/>
              <a:cs typeface="Merienda"/>
              <a:sym typeface="Merienda"/>
            </a:endParaRPr>
          </a:p>
          <a:p>
            <a:pPr marL="0" lvl="0" indent="0" algn="l" rtl="0">
              <a:spcBef>
                <a:spcPts val="1600"/>
              </a:spcBef>
              <a:spcAft>
                <a:spcPts val="0"/>
              </a:spcAft>
              <a:buNone/>
            </a:pPr>
            <a:r>
              <a:rPr lang="en" sz="2500" dirty="0">
                <a:latin typeface="Merienda"/>
                <a:ea typeface="Merienda"/>
                <a:cs typeface="Merienda"/>
                <a:sym typeface="Merienda"/>
              </a:rPr>
              <a:t>	</a:t>
            </a:r>
            <a:r>
              <a:rPr lang="en" sz="2500" dirty="0" smtClean="0">
                <a:latin typeface="Merienda"/>
                <a:ea typeface="Merienda"/>
                <a:cs typeface="Merienda"/>
                <a:sym typeface="Merienda"/>
              </a:rPr>
              <a:t>Camden </a:t>
            </a:r>
            <a:r>
              <a:rPr lang="en" sz="2500" dirty="0">
                <a:latin typeface="Merienda"/>
                <a:ea typeface="Merienda"/>
                <a:cs typeface="Merienda"/>
                <a:sym typeface="Merienda"/>
              </a:rPr>
              <a:t>Jones		Hudson Van Dee</a:t>
            </a:r>
            <a:endParaRPr sz="2500" dirty="0">
              <a:latin typeface="Merienda"/>
              <a:ea typeface="Merienda"/>
              <a:cs typeface="Merienda"/>
              <a:sym typeface="Merienda"/>
            </a:endParaRPr>
          </a:p>
          <a:p>
            <a:pPr marL="0" lvl="0" indent="0" algn="l" rtl="0">
              <a:spcBef>
                <a:spcPts val="1600"/>
              </a:spcBef>
              <a:spcAft>
                <a:spcPts val="0"/>
              </a:spcAft>
              <a:buNone/>
            </a:pPr>
            <a:endParaRPr sz="2000" dirty="0">
              <a:latin typeface="Merienda"/>
              <a:ea typeface="Merienda"/>
              <a:cs typeface="Merienda"/>
              <a:sym typeface="Merienda"/>
            </a:endParaRPr>
          </a:p>
          <a:p>
            <a:pPr marL="0" lvl="0" indent="0" algn="l" rtl="0">
              <a:spcBef>
                <a:spcPts val="1600"/>
              </a:spcBef>
              <a:spcAft>
                <a:spcPts val="0"/>
              </a:spcAft>
              <a:buNone/>
            </a:pPr>
            <a:endParaRPr sz="2500" dirty="0">
              <a:latin typeface="Merienda"/>
              <a:ea typeface="Merienda"/>
              <a:cs typeface="Merienda"/>
              <a:sym typeface="Merienda"/>
            </a:endParaRPr>
          </a:p>
          <a:p>
            <a:pPr marL="0" lvl="0" indent="0" algn="l" rtl="0">
              <a:spcBef>
                <a:spcPts val="1600"/>
              </a:spcBef>
              <a:spcAft>
                <a:spcPts val="0"/>
              </a:spcAft>
              <a:buNone/>
            </a:pPr>
            <a:endParaRPr dirty="0">
              <a:latin typeface="Merienda"/>
              <a:ea typeface="Merienda"/>
              <a:cs typeface="Merienda"/>
              <a:sym typeface="Merienda"/>
            </a:endParaRPr>
          </a:p>
          <a:p>
            <a:pPr marL="0" lvl="0" indent="0" algn="ctr" rtl="0">
              <a:spcBef>
                <a:spcPts val="1600"/>
              </a:spcBef>
              <a:spcAft>
                <a:spcPts val="1600"/>
              </a:spcAft>
              <a:buNone/>
            </a:pPr>
            <a:endParaRPr sz="2500" dirty="0">
              <a:latin typeface="Merienda"/>
              <a:ea typeface="Merienda"/>
              <a:cs typeface="Merienda"/>
              <a:sym typeface="Merienda"/>
            </a:endParaRPr>
          </a:p>
        </p:txBody>
      </p:sp>
    </p:spTree>
  </p:cSld>
  <p:clrMapOvr>
    <a:masterClrMapping/>
  </p:clrMapOvr>
  <mc:AlternateContent xmlns:mc="http://schemas.openxmlformats.org/markup-compatibility/2006" xmlns:p14="http://schemas.microsoft.com/office/powerpoint/2010/main">
    <mc:Choice Requires="p14">
      <p:transition p14:dur="0" advClick="0" advTm="12000"/>
    </mc:Choice>
    <mc:Fallback xmlns="">
      <p:transition advClick="0" advTm="1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94">
                                            <p:txEl>
                                              <p:pRg st="2" end="2"/>
                                            </p:txEl>
                                          </p:spTgt>
                                        </p:tgtEl>
                                        <p:attrNameLst>
                                          <p:attrName>style.visibility</p:attrName>
                                        </p:attrNameLst>
                                      </p:cBhvr>
                                      <p:to>
                                        <p:strVal val="visible"/>
                                      </p:to>
                                    </p:set>
                                    <p:animEffect transition="in" filter="fade">
                                      <p:cBhvr>
                                        <p:cTn id="7" dur="1000"/>
                                        <p:tgtEl>
                                          <p:spTgt spid="194">
                                            <p:txEl>
                                              <p:pRg st="2" end="2"/>
                                            </p:txEl>
                                          </p:spTgt>
                                        </p:tgtEl>
                                      </p:cBhvr>
                                    </p:animEffect>
                                    <p:anim calcmode="lin" valueType="num">
                                      <p:cBhvr>
                                        <p:cTn id="8" dur="1000" fill="hold"/>
                                        <p:tgtEl>
                                          <p:spTgt spid="194">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19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3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dirty="0">
                <a:solidFill>
                  <a:srgbClr val="FF9900"/>
                </a:solidFill>
                <a:latin typeface="Sofia"/>
                <a:ea typeface="Sofia"/>
                <a:cs typeface="Sofia"/>
                <a:sym typeface="Sofia"/>
              </a:rPr>
              <a:t>Mrs. Adams- 4th Grade</a:t>
            </a:r>
            <a:endParaRPr sz="3600" dirty="0">
              <a:solidFill>
                <a:srgbClr val="FF9900"/>
              </a:solidFill>
              <a:latin typeface="Sofia"/>
              <a:ea typeface="Sofia"/>
              <a:cs typeface="Sofia"/>
              <a:sym typeface="Sofia"/>
            </a:endParaRPr>
          </a:p>
        </p:txBody>
      </p:sp>
      <p:sp>
        <p:nvSpPr>
          <p:cNvPr id="200" name="Google Shape;200;p36"/>
          <p:cNvSpPr txBox="1">
            <a:spLocks noGrp="1"/>
          </p:cNvSpPr>
          <p:nvPr>
            <p:ph type="body" idx="1"/>
          </p:nvPr>
        </p:nvSpPr>
        <p:spPr>
          <a:xfrm>
            <a:off x="311700" y="1153025"/>
            <a:ext cx="8631900" cy="3860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500" dirty="0">
                <a:latin typeface="Merienda"/>
                <a:ea typeface="Merienda"/>
                <a:cs typeface="Merienda"/>
                <a:sym typeface="Merienda"/>
              </a:rPr>
              <a:t>“A/B” Honor Roll</a:t>
            </a:r>
            <a:endParaRPr sz="2500" dirty="0">
              <a:latin typeface="Merienda"/>
              <a:ea typeface="Merienda"/>
              <a:cs typeface="Merienda"/>
              <a:sym typeface="Merienda"/>
            </a:endParaRPr>
          </a:p>
          <a:p>
            <a:pPr marL="0" lvl="0" indent="0" algn="l" rtl="0">
              <a:spcBef>
                <a:spcPts val="1600"/>
              </a:spcBef>
              <a:spcAft>
                <a:spcPts val="0"/>
              </a:spcAft>
              <a:buNone/>
            </a:pPr>
            <a:endParaRPr sz="2500" dirty="0">
              <a:latin typeface="Merienda"/>
              <a:ea typeface="Merienda"/>
              <a:cs typeface="Merienda"/>
              <a:sym typeface="Merienda"/>
            </a:endParaRPr>
          </a:p>
          <a:p>
            <a:pPr marL="0" lvl="0" indent="0" algn="l" rtl="0">
              <a:spcBef>
                <a:spcPts val="1600"/>
              </a:spcBef>
              <a:spcAft>
                <a:spcPts val="0"/>
              </a:spcAft>
              <a:buNone/>
            </a:pPr>
            <a:r>
              <a:rPr lang="en" sz="2500" dirty="0">
                <a:latin typeface="Merienda"/>
                <a:ea typeface="Merienda"/>
                <a:cs typeface="Merienda"/>
                <a:sym typeface="Merienda"/>
              </a:rPr>
              <a:t>	</a:t>
            </a:r>
            <a:r>
              <a:rPr lang="en" sz="2500" dirty="0" smtClean="0">
                <a:latin typeface="Merienda"/>
                <a:ea typeface="Merienda"/>
                <a:cs typeface="Merienda"/>
                <a:sym typeface="Merienda"/>
              </a:rPr>
              <a:t>Brayton </a:t>
            </a:r>
            <a:r>
              <a:rPr lang="en" sz="2500" dirty="0">
                <a:latin typeface="Merienda"/>
                <a:ea typeface="Merienda"/>
                <a:cs typeface="Merienda"/>
                <a:sym typeface="Merienda"/>
              </a:rPr>
              <a:t>Furrow		Colt </a:t>
            </a:r>
            <a:r>
              <a:rPr lang="en" sz="2500" dirty="0" smtClean="0">
                <a:latin typeface="Merienda"/>
                <a:ea typeface="Merienda"/>
                <a:cs typeface="Merienda"/>
                <a:sym typeface="Merienda"/>
              </a:rPr>
              <a:t>Garrick</a:t>
            </a:r>
            <a:endParaRPr lang="en" sz="2500" dirty="0">
              <a:latin typeface="Merienda"/>
              <a:ea typeface="Merienda"/>
              <a:cs typeface="Merienda"/>
              <a:sym typeface="Merienda"/>
            </a:endParaRPr>
          </a:p>
          <a:p>
            <a:pPr marL="0" lvl="0" indent="0" algn="l" rtl="0">
              <a:spcBef>
                <a:spcPts val="1600"/>
              </a:spcBef>
              <a:spcAft>
                <a:spcPts val="0"/>
              </a:spcAft>
              <a:buNone/>
            </a:pPr>
            <a:r>
              <a:rPr lang="en" sz="2500" dirty="0">
                <a:latin typeface="Merienda"/>
                <a:ea typeface="Merienda"/>
                <a:cs typeface="Merienda"/>
                <a:sym typeface="Merienda"/>
              </a:rPr>
              <a:t>	</a:t>
            </a:r>
            <a:r>
              <a:rPr lang="en" sz="2500" dirty="0" smtClean="0">
                <a:latin typeface="Merienda"/>
                <a:ea typeface="Merienda"/>
                <a:cs typeface="Merienda"/>
                <a:sym typeface="Merienda"/>
              </a:rPr>
              <a:t>Lily Luker</a:t>
            </a:r>
            <a:r>
              <a:rPr lang="en" sz="2500" dirty="0">
                <a:latin typeface="Merienda"/>
                <a:ea typeface="Merienda"/>
                <a:cs typeface="Merienda"/>
                <a:sym typeface="Merienda"/>
              </a:rPr>
              <a:t>	</a:t>
            </a:r>
            <a:r>
              <a:rPr lang="en" sz="2500" dirty="0" smtClean="0">
                <a:latin typeface="Merienda"/>
                <a:ea typeface="Merienda"/>
                <a:cs typeface="Merienda"/>
                <a:sym typeface="Merienda"/>
              </a:rPr>
              <a:t>		Daxton Hudson</a:t>
            </a:r>
            <a:endParaRPr lang="en" sz="2500" dirty="0">
              <a:latin typeface="Merienda"/>
              <a:ea typeface="Merienda"/>
              <a:cs typeface="Merienda"/>
              <a:sym typeface="Merienda"/>
            </a:endParaRPr>
          </a:p>
          <a:p>
            <a:pPr marL="0" lvl="0" indent="0" algn="l" rtl="0">
              <a:spcBef>
                <a:spcPts val="1600"/>
              </a:spcBef>
              <a:spcAft>
                <a:spcPts val="0"/>
              </a:spcAft>
              <a:buNone/>
            </a:pPr>
            <a:r>
              <a:rPr lang="en" sz="2500" dirty="0">
                <a:latin typeface="Merienda"/>
                <a:ea typeface="Merienda"/>
                <a:cs typeface="Merienda"/>
                <a:sym typeface="Merienda"/>
              </a:rPr>
              <a:t>	</a:t>
            </a:r>
            <a:r>
              <a:rPr lang="en" sz="2500" dirty="0" smtClean="0">
                <a:latin typeface="Merienda"/>
                <a:ea typeface="Merienda"/>
                <a:cs typeface="Merienda"/>
                <a:sym typeface="Merienda"/>
              </a:rPr>
              <a:t>		Harrison </a:t>
            </a:r>
            <a:r>
              <a:rPr lang="en" sz="2500" dirty="0">
                <a:latin typeface="Merienda"/>
                <a:ea typeface="Merienda"/>
                <a:cs typeface="Merienda"/>
                <a:sym typeface="Merienda"/>
              </a:rPr>
              <a:t>O’Bryant</a:t>
            </a:r>
            <a:endParaRPr sz="2500" dirty="0">
              <a:latin typeface="Merienda"/>
              <a:ea typeface="Merienda"/>
              <a:cs typeface="Merienda"/>
              <a:sym typeface="Merienda"/>
            </a:endParaRPr>
          </a:p>
          <a:p>
            <a:pPr marL="0" lvl="0" indent="0" algn="l" rtl="0">
              <a:spcBef>
                <a:spcPts val="1600"/>
              </a:spcBef>
              <a:spcAft>
                <a:spcPts val="0"/>
              </a:spcAft>
              <a:buNone/>
            </a:pPr>
            <a:endParaRPr sz="2000" dirty="0">
              <a:latin typeface="Merienda"/>
              <a:ea typeface="Merienda"/>
              <a:cs typeface="Merienda"/>
              <a:sym typeface="Merienda"/>
            </a:endParaRPr>
          </a:p>
          <a:p>
            <a:pPr marL="0" lvl="0" indent="0" algn="l" rtl="0">
              <a:spcBef>
                <a:spcPts val="1600"/>
              </a:spcBef>
              <a:spcAft>
                <a:spcPts val="0"/>
              </a:spcAft>
              <a:buNone/>
            </a:pPr>
            <a:endParaRPr sz="2500" dirty="0">
              <a:latin typeface="Merienda"/>
              <a:ea typeface="Merienda"/>
              <a:cs typeface="Merienda"/>
              <a:sym typeface="Merienda"/>
            </a:endParaRPr>
          </a:p>
          <a:p>
            <a:pPr marL="0" lvl="0" indent="0" algn="l" rtl="0">
              <a:spcBef>
                <a:spcPts val="1600"/>
              </a:spcBef>
              <a:spcAft>
                <a:spcPts val="0"/>
              </a:spcAft>
              <a:buNone/>
            </a:pPr>
            <a:endParaRPr dirty="0">
              <a:latin typeface="Merienda"/>
              <a:ea typeface="Merienda"/>
              <a:cs typeface="Merienda"/>
              <a:sym typeface="Merienda"/>
            </a:endParaRPr>
          </a:p>
          <a:p>
            <a:pPr marL="0" lvl="0" indent="0" algn="ctr" rtl="0">
              <a:spcBef>
                <a:spcPts val="1600"/>
              </a:spcBef>
              <a:spcAft>
                <a:spcPts val="1600"/>
              </a:spcAft>
              <a:buNone/>
            </a:pPr>
            <a:endParaRPr sz="2500" dirty="0">
              <a:latin typeface="Merienda"/>
              <a:ea typeface="Merienda"/>
              <a:cs typeface="Merienda"/>
              <a:sym typeface="Merienda"/>
            </a:endParaRPr>
          </a:p>
        </p:txBody>
      </p:sp>
    </p:spTree>
  </p:cSld>
  <p:clrMapOvr>
    <a:masterClrMapping/>
  </p:clrMapOvr>
  <mc:AlternateContent xmlns:mc="http://schemas.openxmlformats.org/markup-compatibility/2006" xmlns:p14="http://schemas.microsoft.com/office/powerpoint/2010/main">
    <mc:Choice Requires="p14">
      <p:transition p14:dur="0" advClick="0" advTm="24000"/>
    </mc:Choice>
    <mc:Fallback xmlns="">
      <p:transition advClick="0" advTm="2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00">
                                            <p:txEl>
                                              <p:pRg st="2" end="2"/>
                                            </p:txEl>
                                          </p:spTgt>
                                        </p:tgtEl>
                                        <p:attrNameLst>
                                          <p:attrName>style.visibility</p:attrName>
                                        </p:attrNameLst>
                                      </p:cBhvr>
                                      <p:to>
                                        <p:strVal val="visible"/>
                                      </p:to>
                                    </p:set>
                                    <p:animEffect transition="in" filter="fade">
                                      <p:cBhvr>
                                        <p:cTn id="7" dur="1000"/>
                                        <p:tgtEl>
                                          <p:spTgt spid="200">
                                            <p:txEl>
                                              <p:pRg st="2" end="2"/>
                                            </p:txEl>
                                          </p:spTgt>
                                        </p:tgtEl>
                                      </p:cBhvr>
                                    </p:animEffect>
                                    <p:anim calcmode="lin" valueType="num">
                                      <p:cBhvr>
                                        <p:cTn id="8" dur="1000" fill="hold"/>
                                        <p:tgtEl>
                                          <p:spTgt spid="200">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20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200">
                                            <p:txEl>
                                              <p:pRg st="3" end="3"/>
                                            </p:txEl>
                                          </p:spTgt>
                                        </p:tgtEl>
                                        <p:attrNameLst>
                                          <p:attrName>style.visibility</p:attrName>
                                        </p:attrNameLst>
                                      </p:cBhvr>
                                      <p:to>
                                        <p:strVal val="visible"/>
                                      </p:to>
                                    </p:set>
                                    <p:animEffect transition="in" filter="fade">
                                      <p:cBhvr>
                                        <p:cTn id="14" dur="1000"/>
                                        <p:tgtEl>
                                          <p:spTgt spid="200">
                                            <p:txEl>
                                              <p:pRg st="3" end="3"/>
                                            </p:txEl>
                                          </p:spTgt>
                                        </p:tgtEl>
                                      </p:cBhvr>
                                    </p:animEffect>
                                    <p:anim calcmode="lin" valueType="num">
                                      <p:cBhvr>
                                        <p:cTn id="15" dur="1000" fill="hold"/>
                                        <p:tgtEl>
                                          <p:spTgt spid="200">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20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200">
                                            <p:txEl>
                                              <p:pRg st="4" end="4"/>
                                            </p:txEl>
                                          </p:spTgt>
                                        </p:tgtEl>
                                        <p:attrNameLst>
                                          <p:attrName>style.visibility</p:attrName>
                                        </p:attrNameLst>
                                      </p:cBhvr>
                                      <p:to>
                                        <p:strVal val="visible"/>
                                      </p:to>
                                    </p:set>
                                    <p:animEffect transition="in" filter="fade">
                                      <p:cBhvr>
                                        <p:cTn id="21" dur="1000"/>
                                        <p:tgtEl>
                                          <p:spTgt spid="200">
                                            <p:txEl>
                                              <p:pRg st="4" end="4"/>
                                            </p:txEl>
                                          </p:spTgt>
                                        </p:tgtEl>
                                      </p:cBhvr>
                                    </p:animEffect>
                                    <p:anim calcmode="lin" valueType="num">
                                      <p:cBhvr>
                                        <p:cTn id="22" dur="1000" fill="hold"/>
                                        <p:tgtEl>
                                          <p:spTgt spid="200">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200">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3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6" name="Google Shape;206;p37"/>
          <p:cNvSpPr txBox="1">
            <a:spLocks noGrp="1"/>
          </p:cNvSpPr>
          <p:nvPr>
            <p:ph type="body" idx="1"/>
          </p:nvPr>
        </p:nvSpPr>
        <p:spPr>
          <a:xfrm>
            <a:off x="311700" y="490750"/>
            <a:ext cx="8520600" cy="3930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sz="4300" dirty="0">
              <a:solidFill>
                <a:srgbClr val="FF9900"/>
              </a:solidFill>
              <a:latin typeface="Sofia"/>
              <a:ea typeface="Sofia"/>
              <a:cs typeface="Sofia"/>
              <a:sym typeface="Sofia"/>
            </a:endParaRPr>
          </a:p>
          <a:p>
            <a:pPr marL="0" lvl="0" indent="0" algn="ctr" rtl="0">
              <a:spcBef>
                <a:spcPts val="1600"/>
              </a:spcBef>
              <a:spcAft>
                <a:spcPts val="0"/>
              </a:spcAft>
              <a:buNone/>
            </a:pPr>
            <a:r>
              <a:rPr lang="en" sz="4300" dirty="0">
                <a:solidFill>
                  <a:srgbClr val="FF9900"/>
                </a:solidFill>
                <a:latin typeface="Sofia"/>
                <a:ea typeface="Sofia"/>
                <a:cs typeface="Sofia"/>
                <a:sym typeface="Sofia"/>
              </a:rPr>
              <a:t>Middle School</a:t>
            </a:r>
            <a:endParaRPr sz="4300" dirty="0">
              <a:solidFill>
                <a:srgbClr val="FF9900"/>
              </a:solidFill>
              <a:latin typeface="Sofia"/>
              <a:ea typeface="Sofia"/>
              <a:cs typeface="Sofia"/>
              <a:sym typeface="Sofia"/>
            </a:endParaRPr>
          </a:p>
          <a:p>
            <a:pPr marL="0" lvl="0" indent="0" algn="ctr" rtl="0">
              <a:spcBef>
                <a:spcPts val="1600"/>
              </a:spcBef>
              <a:spcAft>
                <a:spcPts val="1600"/>
              </a:spcAft>
              <a:buNone/>
            </a:pPr>
            <a:r>
              <a:rPr lang="en" sz="4300" dirty="0">
                <a:solidFill>
                  <a:srgbClr val="FF9900"/>
                </a:solidFill>
                <a:latin typeface="Sofia"/>
                <a:ea typeface="Sofia"/>
                <a:cs typeface="Sofia"/>
                <a:sym typeface="Sofia"/>
              </a:rPr>
              <a:t>Awards</a:t>
            </a:r>
            <a:endParaRPr sz="4300" dirty="0">
              <a:solidFill>
                <a:srgbClr val="FF9900"/>
              </a:solidFill>
              <a:latin typeface="Sofia"/>
              <a:ea typeface="Sofia"/>
              <a:cs typeface="Sofia"/>
              <a:sym typeface="Sofia"/>
            </a:endParaRPr>
          </a:p>
        </p:txBody>
      </p:sp>
    </p:spTree>
  </p:cSld>
  <p:clrMapOvr>
    <a:masterClrMapping/>
  </p:clrMapOvr>
  <mc:AlternateContent xmlns:mc="http://schemas.openxmlformats.org/markup-compatibility/2006" xmlns:p14="http://schemas.microsoft.com/office/powerpoint/2010/main">
    <mc:Choice Requires="p14">
      <p:transition spd="slow" p14:dur="1200" advClick="0" advTm="3000">
        <p:dissolve/>
      </p:transition>
    </mc:Choice>
    <mc:Fallback xmlns="">
      <p:transition spd="slow" advClick="0" advTm="3000">
        <p:dissolv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3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sp>
        <p:nvSpPr>
          <p:cNvPr id="212" name="Google Shape;212;p3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300" b="1">
                <a:solidFill>
                  <a:srgbClr val="FF9900"/>
                </a:solidFill>
                <a:latin typeface="Sofia"/>
                <a:ea typeface="Sofia"/>
                <a:cs typeface="Sofia"/>
                <a:sym typeface="Sofia"/>
              </a:rPr>
              <a:t>Top 3 Highest Averages </a:t>
            </a:r>
            <a:endParaRPr sz="4300" b="1">
              <a:solidFill>
                <a:srgbClr val="FF9900"/>
              </a:solidFill>
              <a:latin typeface="Sofia"/>
              <a:ea typeface="Sofia"/>
              <a:cs typeface="Sofia"/>
              <a:sym typeface="Sofia"/>
            </a:endParaRPr>
          </a:p>
          <a:p>
            <a:pPr marL="0" lvl="0" indent="0" algn="ctr" rtl="0">
              <a:spcBef>
                <a:spcPts val="1600"/>
              </a:spcBef>
              <a:spcAft>
                <a:spcPts val="1600"/>
              </a:spcAft>
              <a:buNone/>
            </a:pPr>
            <a:r>
              <a:rPr lang="en" sz="4300" b="1">
                <a:solidFill>
                  <a:srgbClr val="FF9900"/>
                </a:solidFill>
                <a:latin typeface="Sofia"/>
                <a:ea typeface="Sofia"/>
                <a:cs typeface="Sofia"/>
                <a:sym typeface="Sofia"/>
              </a:rPr>
              <a:t>for each subject and grade level</a:t>
            </a:r>
            <a:endParaRPr sz="4300" b="1">
              <a:solidFill>
                <a:srgbClr val="FF9900"/>
              </a:solidFill>
              <a:latin typeface="Sofia"/>
              <a:ea typeface="Sofia"/>
              <a:cs typeface="Sofia"/>
              <a:sym typeface="Sofia"/>
            </a:endParaRPr>
          </a:p>
        </p:txBody>
      </p:sp>
    </p:spTree>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3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a:solidFill>
                  <a:srgbClr val="FF9900"/>
                </a:solidFill>
                <a:latin typeface="Sofia"/>
                <a:ea typeface="Sofia"/>
                <a:cs typeface="Sofia"/>
                <a:sym typeface="Sofia"/>
              </a:rPr>
              <a:t>5th Grade Reading - Mrs. Amos</a:t>
            </a:r>
            <a:endParaRPr sz="3600">
              <a:solidFill>
                <a:srgbClr val="FF9900"/>
              </a:solidFill>
              <a:latin typeface="Sofia"/>
              <a:ea typeface="Sofia"/>
              <a:cs typeface="Sofia"/>
              <a:sym typeface="Sofia"/>
            </a:endParaRPr>
          </a:p>
        </p:txBody>
      </p:sp>
      <p:sp>
        <p:nvSpPr>
          <p:cNvPr id="218" name="Google Shape;218;p39"/>
          <p:cNvSpPr txBox="1">
            <a:spLocks noGrp="1"/>
          </p:cNvSpPr>
          <p:nvPr>
            <p:ph type="body" idx="1"/>
          </p:nvPr>
        </p:nvSpPr>
        <p:spPr>
          <a:xfrm>
            <a:off x="311700" y="1544050"/>
            <a:ext cx="8520600" cy="3024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dirty="0">
                <a:latin typeface="Merienda"/>
                <a:ea typeface="Merienda"/>
                <a:cs typeface="Merienda"/>
                <a:sym typeface="Merienda"/>
              </a:rPr>
              <a:t>Highest Average:  Brooke Brasell</a:t>
            </a:r>
            <a:endParaRPr sz="3600" dirty="0">
              <a:latin typeface="Merienda"/>
              <a:ea typeface="Merienda"/>
              <a:cs typeface="Merienda"/>
              <a:sym typeface="Merienda"/>
            </a:endParaRPr>
          </a:p>
          <a:p>
            <a:pPr marL="0" lvl="0" indent="0" algn="ctr" rtl="0">
              <a:spcBef>
                <a:spcPts val="1600"/>
              </a:spcBef>
              <a:spcAft>
                <a:spcPts val="0"/>
              </a:spcAft>
              <a:buNone/>
            </a:pPr>
            <a:r>
              <a:rPr lang="en" sz="3600" dirty="0">
                <a:latin typeface="Merienda"/>
                <a:ea typeface="Merienda"/>
                <a:cs typeface="Merienda"/>
                <a:sym typeface="Merienda"/>
              </a:rPr>
              <a:t>2nd :  Payton Smith</a:t>
            </a:r>
            <a:endParaRPr sz="3600" dirty="0">
              <a:latin typeface="Merienda"/>
              <a:ea typeface="Merienda"/>
              <a:cs typeface="Merienda"/>
              <a:sym typeface="Merienda"/>
            </a:endParaRPr>
          </a:p>
          <a:p>
            <a:pPr marL="0" lvl="0" indent="0" algn="ctr" rtl="0">
              <a:spcBef>
                <a:spcPts val="1600"/>
              </a:spcBef>
              <a:spcAft>
                <a:spcPts val="0"/>
              </a:spcAft>
              <a:buNone/>
            </a:pPr>
            <a:r>
              <a:rPr lang="en" sz="3600" dirty="0">
                <a:latin typeface="Merienda"/>
                <a:ea typeface="Merienda"/>
                <a:cs typeface="Merienda"/>
                <a:sym typeface="Merienda"/>
              </a:rPr>
              <a:t>3rd:  John Allen Powell</a:t>
            </a:r>
            <a:endParaRPr sz="3600" dirty="0">
              <a:latin typeface="Merienda"/>
              <a:ea typeface="Merienda"/>
              <a:cs typeface="Merienda"/>
              <a:sym typeface="Merienda"/>
            </a:endParaRPr>
          </a:p>
          <a:p>
            <a:pPr marL="0" lvl="0" indent="0" algn="l" rtl="0">
              <a:spcBef>
                <a:spcPts val="1600"/>
              </a:spcBef>
              <a:spcAft>
                <a:spcPts val="0"/>
              </a:spcAft>
              <a:buNone/>
            </a:pPr>
            <a:endParaRPr dirty="0"/>
          </a:p>
          <a:p>
            <a:pPr marL="0" lvl="0" indent="0" algn="l" rtl="0">
              <a:spcBef>
                <a:spcPts val="1600"/>
              </a:spcBef>
              <a:spcAft>
                <a:spcPts val="1600"/>
              </a:spcAft>
              <a:buNone/>
            </a:pPr>
            <a:endParaRPr dirty="0"/>
          </a:p>
        </p:txBody>
      </p:sp>
    </p:spTree>
  </p:cSld>
  <p:clrMapOvr>
    <a:masterClrMapping/>
  </p:clrMapOvr>
  <mc:AlternateContent xmlns:mc="http://schemas.openxmlformats.org/markup-compatibility/2006" xmlns:p14="http://schemas.microsoft.com/office/powerpoint/2010/main">
    <mc:Choice Requires="p14">
      <p:transition p14:dur="10" advClick="0" advTm="24000"/>
    </mc:Choice>
    <mc:Fallback xmlns="">
      <p:transition advClick="0" advTm="2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8">
                                            <p:txEl>
                                              <p:pRg st="2" end="2"/>
                                            </p:txEl>
                                          </p:spTgt>
                                        </p:tgtEl>
                                        <p:attrNameLst>
                                          <p:attrName>style.visibility</p:attrName>
                                        </p:attrNameLst>
                                      </p:cBhvr>
                                      <p:to>
                                        <p:strVal val="visible"/>
                                      </p:to>
                                    </p:set>
                                    <p:anim calcmode="lin" valueType="num">
                                      <p:cBhvr additive="base">
                                        <p:cTn id="7" dur="500" fill="hold"/>
                                        <p:tgtEl>
                                          <p:spTgt spid="218">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18">
                                            <p:txEl>
                                              <p:pRg st="1" end="1"/>
                                            </p:txEl>
                                          </p:spTgt>
                                        </p:tgtEl>
                                        <p:attrNameLst>
                                          <p:attrName>style.visibility</p:attrName>
                                        </p:attrNameLst>
                                      </p:cBhvr>
                                      <p:to>
                                        <p:strVal val="visible"/>
                                      </p:to>
                                    </p:set>
                                    <p:anim calcmode="lin" valueType="num">
                                      <p:cBhvr additive="base">
                                        <p:cTn id="13" dur="500" fill="hold"/>
                                        <p:tgtEl>
                                          <p:spTgt spid="21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1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18">
                                            <p:txEl>
                                              <p:pRg st="0" end="0"/>
                                            </p:txEl>
                                          </p:spTgt>
                                        </p:tgtEl>
                                        <p:attrNameLst>
                                          <p:attrName>style.visibility</p:attrName>
                                        </p:attrNameLst>
                                      </p:cBhvr>
                                      <p:to>
                                        <p:strVal val="visible"/>
                                      </p:to>
                                    </p:set>
                                    <p:anim calcmode="lin" valueType="num">
                                      <p:cBhvr additive="base">
                                        <p:cTn id="19" dur="500" fill="hold"/>
                                        <p:tgtEl>
                                          <p:spTgt spid="218">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4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a:solidFill>
                  <a:srgbClr val="FF9900"/>
                </a:solidFill>
                <a:latin typeface="Sofia"/>
                <a:ea typeface="Sofia"/>
                <a:cs typeface="Sofia"/>
                <a:sym typeface="Sofia"/>
              </a:rPr>
              <a:t>5th Grade Language - Mrs. Amos </a:t>
            </a:r>
            <a:endParaRPr sz="3600">
              <a:solidFill>
                <a:srgbClr val="FF9900"/>
              </a:solidFill>
              <a:latin typeface="Sofia"/>
              <a:ea typeface="Sofia"/>
              <a:cs typeface="Sofia"/>
              <a:sym typeface="Sofia"/>
            </a:endParaRPr>
          </a:p>
        </p:txBody>
      </p:sp>
      <p:sp>
        <p:nvSpPr>
          <p:cNvPr id="224" name="Google Shape;224;p40"/>
          <p:cNvSpPr txBox="1">
            <a:spLocks noGrp="1"/>
          </p:cNvSpPr>
          <p:nvPr>
            <p:ph type="body" idx="1"/>
          </p:nvPr>
        </p:nvSpPr>
        <p:spPr>
          <a:xfrm>
            <a:off x="311700" y="1544050"/>
            <a:ext cx="8520600" cy="3024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dirty="0">
                <a:latin typeface="Merienda"/>
                <a:ea typeface="Merienda"/>
                <a:cs typeface="Merienda"/>
                <a:sym typeface="Merienda"/>
              </a:rPr>
              <a:t>Highest Average:  Brooke Brasell</a:t>
            </a:r>
            <a:endParaRPr sz="3600" dirty="0">
              <a:latin typeface="Merienda"/>
              <a:ea typeface="Merienda"/>
              <a:cs typeface="Merienda"/>
              <a:sym typeface="Merienda"/>
            </a:endParaRPr>
          </a:p>
          <a:p>
            <a:pPr marL="0" lvl="0" indent="0" algn="ctr" rtl="0">
              <a:spcBef>
                <a:spcPts val="1600"/>
              </a:spcBef>
              <a:spcAft>
                <a:spcPts val="0"/>
              </a:spcAft>
              <a:buNone/>
            </a:pPr>
            <a:r>
              <a:rPr lang="en" sz="3600" dirty="0">
                <a:latin typeface="Merienda"/>
                <a:ea typeface="Merienda"/>
                <a:cs typeface="Merienda"/>
                <a:sym typeface="Merienda"/>
              </a:rPr>
              <a:t>2nd :  Addie Hicks</a:t>
            </a:r>
            <a:endParaRPr sz="3600" dirty="0">
              <a:latin typeface="Merienda"/>
              <a:ea typeface="Merienda"/>
              <a:cs typeface="Merienda"/>
              <a:sym typeface="Merienda"/>
            </a:endParaRPr>
          </a:p>
          <a:p>
            <a:pPr marL="0" lvl="0" indent="0" algn="ctr" rtl="0">
              <a:spcBef>
                <a:spcPts val="1600"/>
              </a:spcBef>
              <a:spcAft>
                <a:spcPts val="0"/>
              </a:spcAft>
              <a:buNone/>
            </a:pPr>
            <a:r>
              <a:rPr lang="en" sz="3600" dirty="0">
                <a:latin typeface="Merienda"/>
                <a:ea typeface="Merienda"/>
                <a:cs typeface="Merienda"/>
                <a:sym typeface="Merienda"/>
              </a:rPr>
              <a:t>3rd:  Payton Smith</a:t>
            </a:r>
            <a:endParaRPr sz="3600" dirty="0">
              <a:latin typeface="Merienda"/>
              <a:ea typeface="Merienda"/>
              <a:cs typeface="Merienda"/>
              <a:sym typeface="Merienda"/>
            </a:endParaRPr>
          </a:p>
          <a:p>
            <a:pPr marL="0" lvl="0" indent="0" algn="l" rtl="0">
              <a:spcBef>
                <a:spcPts val="1600"/>
              </a:spcBef>
              <a:spcAft>
                <a:spcPts val="0"/>
              </a:spcAft>
              <a:buNone/>
            </a:pPr>
            <a:endParaRPr dirty="0"/>
          </a:p>
          <a:p>
            <a:pPr marL="0" lvl="0" indent="0" algn="l" rtl="0">
              <a:spcBef>
                <a:spcPts val="1600"/>
              </a:spcBef>
              <a:spcAft>
                <a:spcPts val="1600"/>
              </a:spcAft>
              <a:buNone/>
            </a:pPr>
            <a:endParaRPr dirty="0"/>
          </a:p>
        </p:txBody>
      </p:sp>
    </p:spTree>
  </p:cSld>
  <p:clrMapOvr>
    <a:masterClrMapping/>
  </p:clrMapOvr>
  <mc:AlternateContent xmlns:mc="http://schemas.openxmlformats.org/markup-compatibility/2006" xmlns:p14="http://schemas.microsoft.com/office/powerpoint/2010/main">
    <mc:Choice Requires="p14">
      <p:transition p14:dur="0" advClick="0" advTm="24000"/>
    </mc:Choice>
    <mc:Fallback xmlns="">
      <p:transition advClick="0" advTm="2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4">
                                            <p:txEl>
                                              <p:pRg st="2" end="2"/>
                                            </p:txEl>
                                          </p:spTgt>
                                        </p:tgtEl>
                                        <p:attrNameLst>
                                          <p:attrName>style.visibility</p:attrName>
                                        </p:attrNameLst>
                                      </p:cBhvr>
                                      <p:to>
                                        <p:strVal val="visible"/>
                                      </p:to>
                                    </p:set>
                                    <p:anim calcmode="lin" valueType="num">
                                      <p:cBhvr additive="base">
                                        <p:cTn id="7" dur="500" fill="hold"/>
                                        <p:tgtEl>
                                          <p:spTgt spid="22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24">
                                            <p:txEl>
                                              <p:pRg st="1" end="1"/>
                                            </p:txEl>
                                          </p:spTgt>
                                        </p:tgtEl>
                                        <p:attrNameLst>
                                          <p:attrName>style.visibility</p:attrName>
                                        </p:attrNameLst>
                                      </p:cBhvr>
                                      <p:to>
                                        <p:strVal val="visible"/>
                                      </p:to>
                                    </p:set>
                                    <p:anim calcmode="lin" valueType="num">
                                      <p:cBhvr additive="base">
                                        <p:cTn id="13" dur="500" fill="hold"/>
                                        <p:tgtEl>
                                          <p:spTgt spid="22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2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24">
                                            <p:txEl>
                                              <p:pRg st="0" end="0"/>
                                            </p:txEl>
                                          </p:spTgt>
                                        </p:tgtEl>
                                        <p:attrNameLst>
                                          <p:attrName>style.visibility</p:attrName>
                                        </p:attrNameLst>
                                      </p:cBhvr>
                                      <p:to>
                                        <p:strVal val="visible"/>
                                      </p:to>
                                    </p:set>
                                    <p:anim calcmode="lin" valueType="num">
                                      <p:cBhvr additive="base">
                                        <p:cTn id="19" dur="500" fill="hold"/>
                                        <p:tgtEl>
                                          <p:spTgt spid="224">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2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4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a:solidFill>
                  <a:srgbClr val="FF9900"/>
                </a:solidFill>
                <a:latin typeface="Sofia"/>
                <a:ea typeface="Sofia"/>
                <a:cs typeface="Sofia"/>
                <a:sym typeface="Sofia"/>
              </a:rPr>
              <a:t>5th Grade Math - Mrs. Fendley</a:t>
            </a:r>
            <a:endParaRPr sz="3600">
              <a:solidFill>
                <a:srgbClr val="FF9900"/>
              </a:solidFill>
              <a:latin typeface="Sofia"/>
              <a:ea typeface="Sofia"/>
              <a:cs typeface="Sofia"/>
              <a:sym typeface="Sofia"/>
            </a:endParaRPr>
          </a:p>
        </p:txBody>
      </p:sp>
      <p:sp>
        <p:nvSpPr>
          <p:cNvPr id="230" name="Google Shape;230;p41"/>
          <p:cNvSpPr txBox="1">
            <a:spLocks noGrp="1"/>
          </p:cNvSpPr>
          <p:nvPr>
            <p:ph type="body" idx="1"/>
          </p:nvPr>
        </p:nvSpPr>
        <p:spPr>
          <a:xfrm>
            <a:off x="311700" y="1544050"/>
            <a:ext cx="8520600" cy="3024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dirty="0">
                <a:latin typeface="Merienda"/>
                <a:ea typeface="Merienda"/>
                <a:cs typeface="Merienda"/>
                <a:sym typeface="Merienda"/>
              </a:rPr>
              <a:t>Highest Average:  Brooke Brasell</a:t>
            </a:r>
            <a:endParaRPr sz="3600" dirty="0">
              <a:latin typeface="Merienda"/>
              <a:ea typeface="Merienda"/>
              <a:cs typeface="Merienda"/>
              <a:sym typeface="Merienda"/>
            </a:endParaRPr>
          </a:p>
          <a:p>
            <a:pPr marL="0" lvl="0" indent="0" algn="ctr" rtl="0">
              <a:spcBef>
                <a:spcPts val="1600"/>
              </a:spcBef>
              <a:spcAft>
                <a:spcPts val="0"/>
              </a:spcAft>
              <a:buNone/>
            </a:pPr>
            <a:r>
              <a:rPr lang="en" sz="3600" dirty="0">
                <a:latin typeface="Merienda"/>
                <a:ea typeface="Merienda"/>
                <a:cs typeface="Merienda"/>
                <a:sym typeface="Merienda"/>
              </a:rPr>
              <a:t>2nd :  John Allen Powell</a:t>
            </a:r>
            <a:endParaRPr sz="3600" dirty="0">
              <a:latin typeface="Merienda"/>
              <a:ea typeface="Merienda"/>
              <a:cs typeface="Merienda"/>
              <a:sym typeface="Merienda"/>
            </a:endParaRPr>
          </a:p>
          <a:p>
            <a:pPr marL="0" lvl="0" indent="0" algn="ctr" rtl="0">
              <a:spcBef>
                <a:spcPts val="1600"/>
              </a:spcBef>
              <a:spcAft>
                <a:spcPts val="0"/>
              </a:spcAft>
              <a:buNone/>
            </a:pPr>
            <a:r>
              <a:rPr lang="en" sz="3600" dirty="0">
                <a:latin typeface="Merienda"/>
                <a:ea typeface="Merienda"/>
                <a:cs typeface="Merienda"/>
                <a:sym typeface="Merienda"/>
              </a:rPr>
              <a:t>3rd:  Payton Smith</a:t>
            </a:r>
            <a:endParaRPr sz="3600" dirty="0">
              <a:latin typeface="Merienda"/>
              <a:ea typeface="Merienda"/>
              <a:cs typeface="Merienda"/>
              <a:sym typeface="Merienda"/>
            </a:endParaRPr>
          </a:p>
          <a:p>
            <a:pPr marL="0" lvl="0" indent="0" algn="l" rtl="0">
              <a:spcBef>
                <a:spcPts val="1600"/>
              </a:spcBef>
              <a:spcAft>
                <a:spcPts val="0"/>
              </a:spcAft>
              <a:buNone/>
            </a:pPr>
            <a:endParaRPr dirty="0"/>
          </a:p>
          <a:p>
            <a:pPr marL="0" lvl="0" indent="0" algn="l" rtl="0">
              <a:spcBef>
                <a:spcPts val="1600"/>
              </a:spcBef>
              <a:spcAft>
                <a:spcPts val="1600"/>
              </a:spcAft>
              <a:buNone/>
            </a:pPr>
            <a:endParaRPr dirty="0"/>
          </a:p>
        </p:txBody>
      </p:sp>
    </p:spTree>
  </p:cSld>
  <p:clrMapOvr>
    <a:masterClrMapping/>
  </p:clrMapOvr>
  <mc:AlternateContent xmlns:mc="http://schemas.openxmlformats.org/markup-compatibility/2006" xmlns:p14="http://schemas.microsoft.com/office/powerpoint/2010/main">
    <mc:Choice Requires="p14">
      <p:transition p14:dur="10" advClick="0" advTm="24000"/>
    </mc:Choice>
    <mc:Fallback xmlns="">
      <p:transition advClick="0" advTm="2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0">
                                            <p:txEl>
                                              <p:pRg st="2" end="2"/>
                                            </p:txEl>
                                          </p:spTgt>
                                        </p:tgtEl>
                                        <p:attrNameLst>
                                          <p:attrName>style.visibility</p:attrName>
                                        </p:attrNameLst>
                                      </p:cBhvr>
                                      <p:to>
                                        <p:strVal val="visible"/>
                                      </p:to>
                                    </p:set>
                                    <p:anim calcmode="lin" valueType="num">
                                      <p:cBhvr additive="base">
                                        <p:cTn id="7" dur="500" fill="hold"/>
                                        <p:tgtEl>
                                          <p:spTgt spid="230">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30">
                                            <p:txEl>
                                              <p:pRg st="1" end="1"/>
                                            </p:txEl>
                                          </p:spTgt>
                                        </p:tgtEl>
                                        <p:attrNameLst>
                                          <p:attrName>style.visibility</p:attrName>
                                        </p:attrNameLst>
                                      </p:cBhvr>
                                      <p:to>
                                        <p:strVal val="visible"/>
                                      </p:to>
                                    </p:set>
                                    <p:anim calcmode="lin" valueType="num">
                                      <p:cBhvr additive="base">
                                        <p:cTn id="13" dur="500" fill="hold"/>
                                        <p:tgtEl>
                                          <p:spTgt spid="23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3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30">
                                            <p:txEl>
                                              <p:pRg st="0" end="0"/>
                                            </p:txEl>
                                          </p:spTgt>
                                        </p:tgtEl>
                                        <p:attrNameLst>
                                          <p:attrName>style.visibility</p:attrName>
                                        </p:attrNameLst>
                                      </p:cBhvr>
                                      <p:to>
                                        <p:strVal val="visible"/>
                                      </p:to>
                                    </p:set>
                                    <p:anim calcmode="lin" valueType="num">
                                      <p:cBhvr additive="base">
                                        <p:cTn id="19" dur="500" fill="hold"/>
                                        <p:tgtEl>
                                          <p:spTgt spid="230">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3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5"/>
          <p:cNvSpPr txBox="1">
            <a:spLocks noGrp="1"/>
          </p:cNvSpPr>
          <p:nvPr>
            <p:ph type="title"/>
          </p:nvPr>
        </p:nvSpPr>
        <p:spPr>
          <a:xfrm>
            <a:off x="311700" y="445025"/>
            <a:ext cx="8520600" cy="1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3600" dirty="0">
              <a:solidFill>
                <a:srgbClr val="FF9900"/>
              </a:solidFill>
              <a:latin typeface="Sofia"/>
              <a:ea typeface="Sofia"/>
              <a:cs typeface="Sofia"/>
              <a:sym typeface="Sofia"/>
            </a:endParaRPr>
          </a:p>
        </p:txBody>
      </p:sp>
      <p:sp>
        <p:nvSpPr>
          <p:cNvPr id="74" name="Google Shape;74;p15"/>
          <p:cNvSpPr txBox="1">
            <a:spLocks noGrp="1"/>
          </p:cNvSpPr>
          <p:nvPr>
            <p:ph type="body" idx="1"/>
          </p:nvPr>
        </p:nvSpPr>
        <p:spPr>
          <a:xfrm>
            <a:off x="311700" y="772025"/>
            <a:ext cx="8520600" cy="3796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7000" dirty="0">
                <a:solidFill>
                  <a:srgbClr val="FF9900"/>
                </a:solidFill>
                <a:latin typeface="Sofia"/>
                <a:ea typeface="Sofia"/>
                <a:cs typeface="Sofia"/>
                <a:sym typeface="Sofia"/>
              </a:rPr>
              <a:t>Elementary </a:t>
            </a:r>
            <a:endParaRPr sz="7000" dirty="0">
              <a:solidFill>
                <a:srgbClr val="FF9900"/>
              </a:solidFill>
              <a:latin typeface="Sofia"/>
              <a:ea typeface="Sofia"/>
              <a:cs typeface="Sofia"/>
              <a:sym typeface="Sofia"/>
            </a:endParaRPr>
          </a:p>
          <a:p>
            <a:pPr marL="0" lvl="0" indent="0" algn="ctr" rtl="0">
              <a:spcBef>
                <a:spcPts val="1600"/>
              </a:spcBef>
              <a:spcAft>
                <a:spcPts val="1600"/>
              </a:spcAft>
              <a:buNone/>
            </a:pPr>
            <a:r>
              <a:rPr lang="en" sz="7000" dirty="0">
                <a:solidFill>
                  <a:srgbClr val="FF9900"/>
                </a:solidFill>
                <a:latin typeface="Sofia"/>
                <a:ea typeface="Sofia"/>
                <a:cs typeface="Sofia"/>
                <a:sym typeface="Sofia"/>
              </a:rPr>
              <a:t>Awards</a:t>
            </a:r>
            <a:endParaRPr sz="7000" dirty="0">
              <a:solidFill>
                <a:srgbClr val="FF9900"/>
              </a:solidFill>
              <a:latin typeface="Sofia"/>
              <a:ea typeface="Sofia"/>
              <a:cs typeface="Sofia"/>
              <a:sym typeface="Sofia"/>
            </a:endParaRPr>
          </a:p>
        </p:txBody>
      </p:sp>
      <p:pic>
        <p:nvPicPr>
          <p:cNvPr id="2" name="I am Happy - AShamaluevMusic">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27500" y="57125"/>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advClick="0" advTm="5000">
        <p:dissolve/>
      </p:transition>
    </mc:Choice>
    <mc:Fallback xmlns="">
      <p:transition spd="slow" advClick="0" advTm="5000">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remove" display="0">
                  <p:stCondLst>
                    <p:cond delay="indefinite"/>
                  </p:stCondLst>
                  <p:endCondLst>
                    <p:cond evt="onStopAudio" delay="0">
                      <p:tgtEl>
                        <p:sldTgt/>
                      </p:tgtEl>
                    </p:cond>
                  </p:endCondLst>
                </p:cTn>
                <p:tgtEl>
                  <p:spTgt spid="2"/>
                </p:tgtEl>
              </p:cMediaNode>
            </p:audi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4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a:solidFill>
                  <a:srgbClr val="FF9900"/>
                </a:solidFill>
                <a:latin typeface="Sofia"/>
                <a:ea typeface="Sofia"/>
                <a:cs typeface="Sofia"/>
                <a:sym typeface="Sofia"/>
              </a:rPr>
              <a:t>5th Grade Science - Mrs. Fendley</a:t>
            </a:r>
            <a:endParaRPr sz="3600">
              <a:solidFill>
                <a:srgbClr val="FF9900"/>
              </a:solidFill>
              <a:latin typeface="Sofia"/>
              <a:ea typeface="Sofia"/>
              <a:cs typeface="Sofia"/>
              <a:sym typeface="Sofia"/>
            </a:endParaRPr>
          </a:p>
        </p:txBody>
      </p:sp>
      <p:sp>
        <p:nvSpPr>
          <p:cNvPr id="236" name="Google Shape;236;p42"/>
          <p:cNvSpPr txBox="1">
            <a:spLocks noGrp="1"/>
          </p:cNvSpPr>
          <p:nvPr>
            <p:ph type="body" idx="1"/>
          </p:nvPr>
        </p:nvSpPr>
        <p:spPr>
          <a:xfrm>
            <a:off x="311700" y="1544050"/>
            <a:ext cx="8520600" cy="3024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dirty="0">
                <a:latin typeface="Merienda"/>
                <a:ea typeface="Merienda"/>
                <a:cs typeface="Merienda"/>
                <a:sym typeface="Merienda"/>
              </a:rPr>
              <a:t>Highest Average:  Brooke Brasell</a:t>
            </a:r>
            <a:endParaRPr sz="3600" dirty="0">
              <a:latin typeface="Merienda"/>
              <a:ea typeface="Merienda"/>
              <a:cs typeface="Merienda"/>
              <a:sym typeface="Merienda"/>
            </a:endParaRPr>
          </a:p>
          <a:p>
            <a:pPr marL="0" lvl="0" indent="0" algn="ctr" rtl="0">
              <a:spcBef>
                <a:spcPts val="1600"/>
              </a:spcBef>
              <a:spcAft>
                <a:spcPts val="0"/>
              </a:spcAft>
              <a:buNone/>
            </a:pPr>
            <a:r>
              <a:rPr lang="en" sz="3600" dirty="0">
                <a:latin typeface="Merienda"/>
                <a:ea typeface="Merienda"/>
                <a:cs typeface="Merienda"/>
                <a:sym typeface="Merienda"/>
              </a:rPr>
              <a:t>2nd :  Lynlee Larrimore</a:t>
            </a:r>
            <a:endParaRPr sz="3600" dirty="0">
              <a:latin typeface="Merienda"/>
              <a:ea typeface="Merienda"/>
              <a:cs typeface="Merienda"/>
              <a:sym typeface="Merienda"/>
            </a:endParaRPr>
          </a:p>
          <a:p>
            <a:pPr marL="0" lvl="0" indent="0" algn="ctr" rtl="0">
              <a:spcBef>
                <a:spcPts val="1600"/>
              </a:spcBef>
              <a:spcAft>
                <a:spcPts val="0"/>
              </a:spcAft>
              <a:buNone/>
            </a:pPr>
            <a:r>
              <a:rPr lang="en" sz="3600" dirty="0">
                <a:latin typeface="Merienda"/>
                <a:ea typeface="Merienda"/>
                <a:cs typeface="Merienda"/>
                <a:sym typeface="Merienda"/>
              </a:rPr>
              <a:t>3rd:  Addie Hicks and Payton Smith</a:t>
            </a:r>
            <a:endParaRPr sz="3600" dirty="0">
              <a:latin typeface="Merienda"/>
              <a:ea typeface="Merienda"/>
              <a:cs typeface="Merienda"/>
              <a:sym typeface="Merienda"/>
            </a:endParaRPr>
          </a:p>
          <a:p>
            <a:pPr marL="0" lvl="0" indent="0" algn="l" rtl="0">
              <a:spcBef>
                <a:spcPts val="1600"/>
              </a:spcBef>
              <a:spcAft>
                <a:spcPts val="0"/>
              </a:spcAft>
              <a:buNone/>
            </a:pPr>
            <a:endParaRPr dirty="0"/>
          </a:p>
          <a:p>
            <a:pPr marL="0" lvl="0" indent="0" algn="l" rtl="0">
              <a:spcBef>
                <a:spcPts val="1600"/>
              </a:spcBef>
              <a:spcAft>
                <a:spcPts val="1600"/>
              </a:spcAft>
              <a:buNone/>
            </a:pPr>
            <a:endParaRPr dirty="0"/>
          </a:p>
        </p:txBody>
      </p:sp>
    </p:spTree>
  </p:cSld>
  <p:clrMapOvr>
    <a:masterClrMapping/>
  </p:clrMapOvr>
  <mc:AlternateContent xmlns:mc="http://schemas.openxmlformats.org/markup-compatibility/2006" xmlns:p14="http://schemas.microsoft.com/office/powerpoint/2010/main">
    <mc:Choice Requires="p14">
      <p:transition p14:dur="0" advClick="0" advTm="24000"/>
    </mc:Choice>
    <mc:Fallback xmlns="">
      <p:transition advClick="0" advTm="2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6">
                                            <p:txEl>
                                              <p:pRg st="2" end="2"/>
                                            </p:txEl>
                                          </p:spTgt>
                                        </p:tgtEl>
                                        <p:attrNameLst>
                                          <p:attrName>style.visibility</p:attrName>
                                        </p:attrNameLst>
                                      </p:cBhvr>
                                      <p:to>
                                        <p:strVal val="visible"/>
                                      </p:to>
                                    </p:set>
                                    <p:anim calcmode="lin" valueType="num">
                                      <p:cBhvr additive="base">
                                        <p:cTn id="7" dur="500" fill="hold"/>
                                        <p:tgtEl>
                                          <p:spTgt spid="236">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36">
                                            <p:txEl>
                                              <p:pRg st="1" end="1"/>
                                            </p:txEl>
                                          </p:spTgt>
                                        </p:tgtEl>
                                        <p:attrNameLst>
                                          <p:attrName>style.visibility</p:attrName>
                                        </p:attrNameLst>
                                      </p:cBhvr>
                                      <p:to>
                                        <p:strVal val="visible"/>
                                      </p:to>
                                    </p:set>
                                    <p:anim calcmode="lin" valueType="num">
                                      <p:cBhvr additive="base">
                                        <p:cTn id="13" dur="500" fill="hold"/>
                                        <p:tgtEl>
                                          <p:spTgt spid="23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3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36">
                                            <p:txEl>
                                              <p:pRg st="0" end="0"/>
                                            </p:txEl>
                                          </p:spTgt>
                                        </p:tgtEl>
                                        <p:attrNameLst>
                                          <p:attrName>style.visibility</p:attrName>
                                        </p:attrNameLst>
                                      </p:cBhvr>
                                      <p:to>
                                        <p:strVal val="visible"/>
                                      </p:to>
                                    </p:set>
                                    <p:anim calcmode="lin" valueType="num">
                                      <p:cBhvr additive="base">
                                        <p:cTn id="19" dur="500" fill="hold"/>
                                        <p:tgtEl>
                                          <p:spTgt spid="236">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3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4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a:solidFill>
                  <a:srgbClr val="FF9900"/>
                </a:solidFill>
                <a:latin typeface="Sofia"/>
                <a:ea typeface="Sofia"/>
                <a:cs typeface="Sofia"/>
                <a:sym typeface="Sofia"/>
              </a:rPr>
              <a:t>5th Grade History - Ms. Gill </a:t>
            </a:r>
            <a:endParaRPr sz="3600">
              <a:solidFill>
                <a:srgbClr val="FF9900"/>
              </a:solidFill>
              <a:latin typeface="Sofia"/>
              <a:ea typeface="Sofia"/>
              <a:cs typeface="Sofia"/>
              <a:sym typeface="Sofia"/>
            </a:endParaRPr>
          </a:p>
        </p:txBody>
      </p:sp>
      <p:sp>
        <p:nvSpPr>
          <p:cNvPr id="242" name="Google Shape;242;p43"/>
          <p:cNvSpPr txBox="1">
            <a:spLocks noGrp="1"/>
          </p:cNvSpPr>
          <p:nvPr>
            <p:ph type="body" idx="1"/>
          </p:nvPr>
        </p:nvSpPr>
        <p:spPr>
          <a:xfrm>
            <a:off x="311700" y="1544050"/>
            <a:ext cx="8520600" cy="3024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dirty="0">
                <a:latin typeface="Merienda"/>
                <a:ea typeface="Merienda"/>
                <a:cs typeface="Merienda"/>
                <a:sym typeface="Merienda"/>
              </a:rPr>
              <a:t>Highest Average:  Brooke Brasell</a:t>
            </a:r>
            <a:endParaRPr sz="3600" dirty="0">
              <a:latin typeface="Merienda"/>
              <a:ea typeface="Merienda"/>
              <a:cs typeface="Merienda"/>
              <a:sym typeface="Merienda"/>
            </a:endParaRPr>
          </a:p>
          <a:p>
            <a:pPr marL="0" lvl="0" indent="0" algn="ctr" rtl="0">
              <a:spcBef>
                <a:spcPts val="1600"/>
              </a:spcBef>
              <a:spcAft>
                <a:spcPts val="0"/>
              </a:spcAft>
              <a:buNone/>
            </a:pPr>
            <a:r>
              <a:rPr lang="en" sz="3600" dirty="0">
                <a:latin typeface="Merienda"/>
                <a:ea typeface="Merienda"/>
                <a:cs typeface="Merienda"/>
                <a:sym typeface="Merienda"/>
              </a:rPr>
              <a:t>2nd :  Lynlee Larrimore</a:t>
            </a:r>
            <a:endParaRPr sz="3600" dirty="0">
              <a:latin typeface="Merienda"/>
              <a:ea typeface="Merienda"/>
              <a:cs typeface="Merienda"/>
              <a:sym typeface="Merienda"/>
            </a:endParaRPr>
          </a:p>
          <a:p>
            <a:pPr marL="0" lvl="0" indent="0" algn="ctr" rtl="0">
              <a:spcBef>
                <a:spcPts val="1600"/>
              </a:spcBef>
              <a:spcAft>
                <a:spcPts val="0"/>
              </a:spcAft>
              <a:buNone/>
            </a:pPr>
            <a:r>
              <a:rPr lang="en" sz="3600" dirty="0">
                <a:latin typeface="Merienda"/>
                <a:ea typeface="Merienda"/>
                <a:cs typeface="Merienda"/>
                <a:sym typeface="Merienda"/>
              </a:rPr>
              <a:t>3rd:  John Allen Powell </a:t>
            </a:r>
            <a:endParaRPr sz="3600" dirty="0">
              <a:latin typeface="Merienda"/>
              <a:ea typeface="Merienda"/>
              <a:cs typeface="Merienda"/>
              <a:sym typeface="Merienda"/>
            </a:endParaRPr>
          </a:p>
          <a:p>
            <a:pPr marL="0" lvl="0" indent="0" algn="ctr" rtl="0">
              <a:spcBef>
                <a:spcPts val="1600"/>
              </a:spcBef>
              <a:spcAft>
                <a:spcPts val="0"/>
              </a:spcAft>
              <a:buNone/>
            </a:pPr>
            <a:r>
              <a:rPr lang="en" sz="3600" dirty="0">
                <a:latin typeface="Merienda"/>
                <a:ea typeface="Merienda"/>
                <a:cs typeface="Merienda"/>
                <a:sym typeface="Merienda"/>
              </a:rPr>
              <a:t> and Payton Smith</a:t>
            </a:r>
            <a:endParaRPr sz="3600" dirty="0">
              <a:latin typeface="Merienda"/>
              <a:ea typeface="Merienda"/>
              <a:cs typeface="Merienda"/>
              <a:sym typeface="Merienda"/>
            </a:endParaRPr>
          </a:p>
          <a:p>
            <a:pPr marL="0" lvl="0" indent="0" algn="l" rtl="0">
              <a:spcBef>
                <a:spcPts val="1600"/>
              </a:spcBef>
              <a:spcAft>
                <a:spcPts val="0"/>
              </a:spcAft>
              <a:buNone/>
            </a:pPr>
            <a:endParaRPr dirty="0"/>
          </a:p>
          <a:p>
            <a:pPr marL="0" lvl="0" indent="0" algn="l" rtl="0">
              <a:spcBef>
                <a:spcPts val="1600"/>
              </a:spcBef>
              <a:spcAft>
                <a:spcPts val="1600"/>
              </a:spcAft>
              <a:buNone/>
            </a:pPr>
            <a:endParaRPr dirty="0"/>
          </a:p>
        </p:txBody>
      </p:sp>
    </p:spTree>
  </p:cSld>
  <p:clrMapOvr>
    <a:masterClrMapping/>
  </p:clrMapOvr>
  <mc:AlternateContent xmlns:mc="http://schemas.openxmlformats.org/markup-compatibility/2006" xmlns:p14="http://schemas.microsoft.com/office/powerpoint/2010/main">
    <mc:Choice Requires="p14">
      <p:transition p14:dur="10" advClick="0" advTm="24000"/>
    </mc:Choice>
    <mc:Fallback xmlns="">
      <p:transition advClick="0" advTm="2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2">
                                            <p:txEl>
                                              <p:pRg st="2" end="2"/>
                                            </p:txEl>
                                          </p:spTgt>
                                        </p:tgtEl>
                                        <p:attrNameLst>
                                          <p:attrName>style.visibility</p:attrName>
                                        </p:attrNameLst>
                                      </p:cBhvr>
                                      <p:to>
                                        <p:strVal val="visible"/>
                                      </p:to>
                                    </p:set>
                                    <p:anim calcmode="lin" valueType="num">
                                      <p:cBhvr additive="base">
                                        <p:cTn id="7" dur="500" fill="hold"/>
                                        <p:tgtEl>
                                          <p:spTgt spid="24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42">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42">
                                            <p:txEl>
                                              <p:pRg st="3" end="3"/>
                                            </p:txEl>
                                          </p:spTgt>
                                        </p:tgtEl>
                                        <p:attrNameLst>
                                          <p:attrName>style.visibility</p:attrName>
                                        </p:attrNameLst>
                                      </p:cBhvr>
                                      <p:to>
                                        <p:strVal val="visible"/>
                                      </p:to>
                                    </p:set>
                                    <p:anim calcmode="lin" valueType="num">
                                      <p:cBhvr additive="base">
                                        <p:cTn id="11" dur="500" fill="hold"/>
                                        <p:tgtEl>
                                          <p:spTgt spid="242">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4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42">
                                            <p:txEl>
                                              <p:pRg st="1" end="1"/>
                                            </p:txEl>
                                          </p:spTgt>
                                        </p:tgtEl>
                                        <p:attrNameLst>
                                          <p:attrName>style.visibility</p:attrName>
                                        </p:attrNameLst>
                                      </p:cBhvr>
                                      <p:to>
                                        <p:strVal val="visible"/>
                                      </p:to>
                                    </p:set>
                                    <p:anim calcmode="lin" valueType="num">
                                      <p:cBhvr additive="base">
                                        <p:cTn id="17" dur="500" fill="hold"/>
                                        <p:tgtEl>
                                          <p:spTgt spid="242">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4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42">
                                            <p:txEl>
                                              <p:pRg st="0" end="0"/>
                                            </p:txEl>
                                          </p:spTgt>
                                        </p:tgtEl>
                                        <p:attrNameLst>
                                          <p:attrName>style.visibility</p:attrName>
                                        </p:attrNameLst>
                                      </p:cBhvr>
                                      <p:to>
                                        <p:strVal val="visible"/>
                                      </p:to>
                                    </p:set>
                                    <p:anim calcmode="lin" valueType="num">
                                      <p:cBhvr additive="base">
                                        <p:cTn id="23" dur="500" fill="hold"/>
                                        <p:tgtEl>
                                          <p:spTgt spid="242">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4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4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a:solidFill>
                  <a:srgbClr val="FF9900"/>
                </a:solidFill>
                <a:latin typeface="Sofia"/>
                <a:ea typeface="Sofia"/>
                <a:cs typeface="Sofia"/>
                <a:sym typeface="Sofia"/>
              </a:rPr>
              <a:t>6th Grade Reading - Mrs. Amos</a:t>
            </a:r>
            <a:endParaRPr sz="3600">
              <a:solidFill>
                <a:srgbClr val="FF9900"/>
              </a:solidFill>
              <a:latin typeface="Sofia"/>
              <a:ea typeface="Sofia"/>
              <a:cs typeface="Sofia"/>
              <a:sym typeface="Sofia"/>
            </a:endParaRPr>
          </a:p>
        </p:txBody>
      </p:sp>
      <p:sp>
        <p:nvSpPr>
          <p:cNvPr id="248" name="Google Shape;248;p44"/>
          <p:cNvSpPr txBox="1">
            <a:spLocks noGrp="1"/>
          </p:cNvSpPr>
          <p:nvPr>
            <p:ph type="body" idx="1"/>
          </p:nvPr>
        </p:nvSpPr>
        <p:spPr>
          <a:xfrm>
            <a:off x="311700" y="1544050"/>
            <a:ext cx="8520600" cy="3024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dirty="0">
                <a:latin typeface="Merienda"/>
                <a:ea typeface="Merienda"/>
                <a:cs typeface="Merienda"/>
                <a:sym typeface="Merienda"/>
              </a:rPr>
              <a:t>Highest Average:  Ella Davis</a:t>
            </a:r>
            <a:endParaRPr sz="3600" dirty="0">
              <a:latin typeface="Merienda"/>
              <a:ea typeface="Merienda"/>
              <a:cs typeface="Merienda"/>
              <a:sym typeface="Merienda"/>
            </a:endParaRPr>
          </a:p>
          <a:p>
            <a:pPr marL="0" lvl="0" indent="0" algn="ctr" rtl="0">
              <a:spcBef>
                <a:spcPts val="1600"/>
              </a:spcBef>
              <a:spcAft>
                <a:spcPts val="0"/>
              </a:spcAft>
              <a:buNone/>
            </a:pPr>
            <a:r>
              <a:rPr lang="en" sz="3600" dirty="0">
                <a:latin typeface="Merienda"/>
                <a:ea typeface="Merienda"/>
                <a:cs typeface="Merienda"/>
                <a:sym typeface="Merienda"/>
              </a:rPr>
              <a:t>2nd :  Peyton Gerald</a:t>
            </a:r>
            <a:endParaRPr sz="3600" dirty="0">
              <a:latin typeface="Merienda"/>
              <a:ea typeface="Merienda"/>
              <a:cs typeface="Merienda"/>
              <a:sym typeface="Merienda"/>
            </a:endParaRPr>
          </a:p>
          <a:p>
            <a:pPr marL="0" lvl="0" indent="0" algn="ctr" rtl="0">
              <a:spcBef>
                <a:spcPts val="1600"/>
              </a:spcBef>
              <a:spcAft>
                <a:spcPts val="0"/>
              </a:spcAft>
              <a:buNone/>
            </a:pPr>
            <a:r>
              <a:rPr lang="en" sz="3600" dirty="0">
                <a:latin typeface="Merienda"/>
                <a:ea typeface="Merienda"/>
                <a:cs typeface="Merienda"/>
                <a:sym typeface="Merienda"/>
              </a:rPr>
              <a:t>3rd:  Shelby Mott and Jay Roberts</a:t>
            </a:r>
            <a:endParaRPr sz="3600" dirty="0">
              <a:latin typeface="Merienda"/>
              <a:ea typeface="Merienda"/>
              <a:cs typeface="Merienda"/>
              <a:sym typeface="Merienda"/>
            </a:endParaRPr>
          </a:p>
          <a:p>
            <a:pPr marL="0" lvl="0" indent="0" algn="l" rtl="0">
              <a:spcBef>
                <a:spcPts val="1600"/>
              </a:spcBef>
              <a:spcAft>
                <a:spcPts val="0"/>
              </a:spcAft>
              <a:buNone/>
            </a:pPr>
            <a:endParaRPr dirty="0"/>
          </a:p>
          <a:p>
            <a:pPr marL="0" lvl="0" indent="0" algn="l" rtl="0">
              <a:spcBef>
                <a:spcPts val="1600"/>
              </a:spcBef>
              <a:spcAft>
                <a:spcPts val="1600"/>
              </a:spcAft>
              <a:buNone/>
            </a:pPr>
            <a:endParaRPr dirty="0"/>
          </a:p>
        </p:txBody>
      </p:sp>
    </p:spTree>
  </p:cSld>
  <p:clrMapOvr>
    <a:masterClrMapping/>
  </p:clrMapOvr>
  <mc:AlternateContent xmlns:mc="http://schemas.openxmlformats.org/markup-compatibility/2006" xmlns:p14="http://schemas.microsoft.com/office/powerpoint/2010/main">
    <mc:Choice Requires="p14">
      <p:transition p14:dur="0" advClick="0" advTm="24000"/>
    </mc:Choice>
    <mc:Fallback xmlns="">
      <p:transition advClick="0" advTm="2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8">
                                            <p:txEl>
                                              <p:pRg st="2" end="2"/>
                                            </p:txEl>
                                          </p:spTgt>
                                        </p:tgtEl>
                                        <p:attrNameLst>
                                          <p:attrName>style.visibility</p:attrName>
                                        </p:attrNameLst>
                                      </p:cBhvr>
                                      <p:to>
                                        <p:strVal val="visible"/>
                                      </p:to>
                                    </p:set>
                                    <p:anim calcmode="lin" valueType="num">
                                      <p:cBhvr additive="base">
                                        <p:cTn id="7" dur="500" fill="hold"/>
                                        <p:tgtEl>
                                          <p:spTgt spid="248">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4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48">
                                            <p:txEl>
                                              <p:pRg st="1" end="1"/>
                                            </p:txEl>
                                          </p:spTgt>
                                        </p:tgtEl>
                                        <p:attrNameLst>
                                          <p:attrName>style.visibility</p:attrName>
                                        </p:attrNameLst>
                                      </p:cBhvr>
                                      <p:to>
                                        <p:strVal val="visible"/>
                                      </p:to>
                                    </p:set>
                                    <p:anim calcmode="lin" valueType="num">
                                      <p:cBhvr additive="base">
                                        <p:cTn id="13" dur="500" fill="hold"/>
                                        <p:tgtEl>
                                          <p:spTgt spid="24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4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48">
                                            <p:txEl>
                                              <p:pRg st="0" end="0"/>
                                            </p:txEl>
                                          </p:spTgt>
                                        </p:tgtEl>
                                        <p:attrNameLst>
                                          <p:attrName>style.visibility</p:attrName>
                                        </p:attrNameLst>
                                      </p:cBhvr>
                                      <p:to>
                                        <p:strVal val="visible"/>
                                      </p:to>
                                    </p:set>
                                    <p:anim calcmode="lin" valueType="num">
                                      <p:cBhvr additive="base">
                                        <p:cTn id="19" dur="500" fill="hold"/>
                                        <p:tgtEl>
                                          <p:spTgt spid="248">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4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4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a:solidFill>
                  <a:srgbClr val="FF9900"/>
                </a:solidFill>
                <a:latin typeface="Sofia"/>
                <a:ea typeface="Sofia"/>
                <a:cs typeface="Sofia"/>
                <a:sym typeface="Sofia"/>
              </a:rPr>
              <a:t>6th Grade Language - Mrs. Amos</a:t>
            </a:r>
            <a:endParaRPr sz="3600">
              <a:solidFill>
                <a:srgbClr val="FF9900"/>
              </a:solidFill>
              <a:latin typeface="Sofia"/>
              <a:ea typeface="Sofia"/>
              <a:cs typeface="Sofia"/>
              <a:sym typeface="Sofia"/>
            </a:endParaRPr>
          </a:p>
        </p:txBody>
      </p:sp>
      <p:sp>
        <p:nvSpPr>
          <p:cNvPr id="254" name="Google Shape;254;p45"/>
          <p:cNvSpPr txBox="1">
            <a:spLocks noGrp="1"/>
          </p:cNvSpPr>
          <p:nvPr>
            <p:ph type="body" idx="1"/>
          </p:nvPr>
        </p:nvSpPr>
        <p:spPr>
          <a:xfrm>
            <a:off x="311700" y="1544050"/>
            <a:ext cx="8520600" cy="3024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dirty="0">
                <a:latin typeface="Merienda"/>
                <a:ea typeface="Merienda"/>
                <a:cs typeface="Merienda"/>
                <a:sym typeface="Merienda"/>
              </a:rPr>
              <a:t>Highest Average:  Ella Davis</a:t>
            </a:r>
            <a:endParaRPr sz="3600" dirty="0">
              <a:latin typeface="Merienda"/>
              <a:ea typeface="Merienda"/>
              <a:cs typeface="Merienda"/>
              <a:sym typeface="Merienda"/>
            </a:endParaRPr>
          </a:p>
          <a:p>
            <a:pPr marL="0" lvl="0" indent="0" algn="ctr" rtl="0">
              <a:spcBef>
                <a:spcPts val="1600"/>
              </a:spcBef>
              <a:spcAft>
                <a:spcPts val="0"/>
              </a:spcAft>
              <a:buNone/>
            </a:pPr>
            <a:r>
              <a:rPr lang="en" sz="3600" dirty="0">
                <a:latin typeface="Merienda"/>
                <a:ea typeface="Merienda"/>
                <a:cs typeface="Merienda"/>
                <a:sym typeface="Merienda"/>
              </a:rPr>
              <a:t>2nd :  Peyton Gerald</a:t>
            </a:r>
            <a:endParaRPr sz="3600" dirty="0">
              <a:latin typeface="Merienda"/>
              <a:ea typeface="Merienda"/>
              <a:cs typeface="Merienda"/>
              <a:sym typeface="Merienda"/>
            </a:endParaRPr>
          </a:p>
          <a:p>
            <a:pPr marL="0" lvl="0" indent="0" algn="ctr" rtl="0">
              <a:spcBef>
                <a:spcPts val="1600"/>
              </a:spcBef>
              <a:spcAft>
                <a:spcPts val="0"/>
              </a:spcAft>
              <a:buNone/>
            </a:pPr>
            <a:r>
              <a:rPr lang="en" sz="3600" dirty="0">
                <a:latin typeface="Merienda"/>
                <a:ea typeface="Merienda"/>
                <a:cs typeface="Merienda"/>
                <a:sym typeface="Merienda"/>
              </a:rPr>
              <a:t>3rd:  Kady Thomas</a:t>
            </a:r>
            <a:endParaRPr sz="3600" dirty="0">
              <a:latin typeface="Merienda"/>
              <a:ea typeface="Merienda"/>
              <a:cs typeface="Merienda"/>
              <a:sym typeface="Merienda"/>
            </a:endParaRPr>
          </a:p>
          <a:p>
            <a:pPr marL="0" lvl="0" indent="0" algn="l" rtl="0">
              <a:spcBef>
                <a:spcPts val="1600"/>
              </a:spcBef>
              <a:spcAft>
                <a:spcPts val="0"/>
              </a:spcAft>
              <a:buNone/>
            </a:pPr>
            <a:endParaRPr dirty="0"/>
          </a:p>
          <a:p>
            <a:pPr marL="0" lvl="0" indent="0" algn="l" rtl="0">
              <a:spcBef>
                <a:spcPts val="1600"/>
              </a:spcBef>
              <a:spcAft>
                <a:spcPts val="1600"/>
              </a:spcAft>
              <a:buNone/>
            </a:pPr>
            <a:endParaRPr dirty="0"/>
          </a:p>
        </p:txBody>
      </p:sp>
    </p:spTree>
  </p:cSld>
  <p:clrMapOvr>
    <a:masterClrMapping/>
  </p:clrMapOvr>
  <mc:AlternateContent xmlns:mc="http://schemas.openxmlformats.org/markup-compatibility/2006" xmlns:p14="http://schemas.microsoft.com/office/powerpoint/2010/main">
    <mc:Choice Requires="p14">
      <p:transition p14:dur="10" advClick="0" advTm="24000"/>
    </mc:Choice>
    <mc:Fallback xmlns="">
      <p:transition advClick="0" advTm="2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54">
                                            <p:txEl>
                                              <p:pRg st="2" end="2"/>
                                            </p:txEl>
                                          </p:spTgt>
                                        </p:tgtEl>
                                        <p:attrNameLst>
                                          <p:attrName>style.visibility</p:attrName>
                                        </p:attrNameLst>
                                      </p:cBhvr>
                                      <p:to>
                                        <p:strVal val="visible"/>
                                      </p:to>
                                    </p:set>
                                    <p:anim calcmode="lin" valueType="num">
                                      <p:cBhvr additive="base">
                                        <p:cTn id="7" dur="500" fill="hold"/>
                                        <p:tgtEl>
                                          <p:spTgt spid="25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54">
                                            <p:txEl>
                                              <p:pRg st="1" end="1"/>
                                            </p:txEl>
                                          </p:spTgt>
                                        </p:tgtEl>
                                        <p:attrNameLst>
                                          <p:attrName>style.visibility</p:attrName>
                                        </p:attrNameLst>
                                      </p:cBhvr>
                                      <p:to>
                                        <p:strVal val="visible"/>
                                      </p:to>
                                    </p:set>
                                    <p:anim calcmode="lin" valueType="num">
                                      <p:cBhvr additive="base">
                                        <p:cTn id="13" dur="500" fill="hold"/>
                                        <p:tgtEl>
                                          <p:spTgt spid="25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5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54">
                                            <p:txEl>
                                              <p:pRg st="0" end="0"/>
                                            </p:txEl>
                                          </p:spTgt>
                                        </p:tgtEl>
                                        <p:attrNameLst>
                                          <p:attrName>style.visibility</p:attrName>
                                        </p:attrNameLst>
                                      </p:cBhvr>
                                      <p:to>
                                        <p:strVal val="visible"/>
                                      </p:to>
                                    </p:set>
                                    <p:anim calcmode="lin" valueType="num">
                                      <p:cBhvr additive="base">
                                        <p:cTn id="19" dur="500" fill="hold"/>
                                        <p:tgtEl>
                                          <p:spTgt spid="254">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5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4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a:solidFill>
                  <a:srgbClr val="FF9900"/>
                </a:solidFill>
                <a:latin typeface="Sofia"/>
                <a:ea typeface="Sofia"/>
                <a:cs typeface="Sofia"/>
                <a:sym typeface="Sofia"/>
              </a:rPr>
              <a:t>6th Grade Math - Mrs. Fendley</a:t>
            </a:r>
            <a:endParaRPr sz="3600">
              <a:solidFill>
                <a:srgbClr val="FF9900"/>
              </a:solidFill>
              <a:latin typeface="Sofia"/>
              <a:ea typeface="Sofia"/>
              <a:cs typeface="Sofia"/>
              <a:sym typeface="Sofia"/>
            </a:endParaRPr>
          </a:p>
        </p:txBody>
      </p:sp>
      <p:sp>
        <p:nvSpPr>
          <p:cNvPr id="260" name="Google Shape;260;p46"/>
          <p:cNvSpPr txBox="1">
            <a:spLocks noGrp="1"/>
          </p:cNvSpPr>
          <p:nvPr>
            <p:ph type="body" idx="1"/>
          </p:nvPr>
        </p:nvSpPr>
        <p:spPr>
          <a:xfrm>
            <a:off x="311700" y="1544050"/>
            <a:ext cx="8520600" cy="3024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dirty="0">
                <a:latin typeface="Merienda"/>
                <a:ea typeface="Merienda"/>
                <a:cs typeface="Merienda"/>
                <a:sym typeface="Merienda"/>
              </a:rPr>
              <a:t>Highest Average:  Ella Davis and Peyton Gerald</a:t>
            </a:r>
            <a:endParaRPr sz="3600" dirty="0">
              <a:latin typeface="Merienda"/>
              <a:ea typeface="Merienda"/>
              <a:cs typeface="Merienda"/>
              <a:sym typeface="Merienda"/>
            </a:endParaRPr>
          </a:p>
          <a:p>
            <a:pPr marL="0" lvl="0" indent="0" algn="ctr" rtl="0">
              <a:spcBef>
                <a:spcPts val="1600"/>
              </a:spcBef>
              <a:spcAft>
                <a:spcPts val="0"/>
              </a:spcAft>
              <a:buNone/>
            </a:pPr>
            <a:r>
              <a:rPr lang="en" sz="3600" dirty="0">
                <a:latin typeface="Merienda"/>
                <a:ea typeface="Merienda"/>
                <a:cs typeface="Merienda"/>
                <a:sym typeface="Merienda"/>
              </a:rPr>
              <a:t>2nd :  Drue Flint and Shelby Mott</a:t>
            </a:r>
            <a:endParaRPr sz="3600" dirty="0">
              <a:latin typeface="Merienda"/>
              <a:ea typeface="Merienda"/>
              <a:cs typeface="Merienda"/>
              <a:sym typeface="Merienda"/>
            </a:endParaRPr>
          </a:p>
          <a:p>
            <a:pPr marL="0" lvl="0" indent="0" algn="ctr" rtl="0">
              <a:spcBef>
                <a:spcPts val="1600"/>
              </a:spcBef>
              <a:spcAft>
                <a:spcPts val="0"/>
              </a:spcAft>
              <a:buNone/>
            </a:pPr>
            <a:r>
              <a:rPr lang="en" sz="3600" dirty="0">
                <a:latin typeface="Merienda"/>
                <a:ea typeface="Merienda"/>
                <a:cs typeface="Merienda"/>
                <a:sym typeface="Merienda"/>
              </a:rPr>
              <a:t>3rd:  Mylli Baggett</a:t>
            </a:r>
            <a:endParaRPr sz="3600" dirty="0">
              <a:latin typeface="Merienda"/>
              <a:ea typeface="Merienda"/>
              <a:cs typeface="Merienda"/>
              <a:sym typeface="Merienda"/>
            </a:endParaRPr>
          </a:p>
          <a:p>
            <a:pPr marL="0" lvl="0" indent="0" algn="l" rtl="0">
              <a:spcBef>
                <a:spcPts val="1600"/>
              </a:spcBef>
              <a:spcAft>
                <a:spcPts val="0"/>
              </a:spcAft>
              <a:buNone/>
            </a:pPr>
            <a:endParaRPr dirty="0"/>
          </a:p>
          <a:p>
            <a:pPr marL="0" lvl="0" indent="0" algn="l" rtl="0">
              <a:spcBef>
                <a:spcPts val="1600"/>
              </a:spcBef>
              <a:spcAft>
                <a:spcPts val="1600"/>
              </a:spcAft>
              <a:buNone/>
            </a:pPr>
            <a:endParaRPr dirty="0"/>
          </a:p>
        </p:txBody>
      </p:sp>
    </p:spTree>
  </p:cSld>
  <p:clrMapOvr>
    <a:masterClrMapping/>
  </p:clrMapOvr>
  <mc:AlternateContent xmlns:mc="http://schemas.openxmlformats.org/markup-compatibility/2006" xmlns:p14="http://schemas.microsoft.com/office/powerpoint/2010/main">
    <mc:Choice Requires="p14">
      <p:transition p14:dur="0" advClick="0" advTm="24000"/>
    </mc:Choice>
    <mc:Fallback xmlns="">
      <p:transition advClick="0" advTm="2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60">
                                            <p:txEl>
                                              <p:pRg st="2" end="2"/>
                                            </p:txEl>
                                          </p:spTgt>
                                        </p:tgtEl>
                                        <p:attrNameLst>
                                          <p:attrName>style.visibility</p:attrName>
                                        </p:attrNameLst>
                                      </p:cBhvr>
                                      <p:to>
                                        <p:strVal val="visible"/>
                                      </p:to>
                                    </p:set>
                                    <p:anim calcmode="lin" valueType="num">
                                      <p:cBhvr additive="base">
                                        <p:cTn id="7" dur="500" fill="hold"/>
                                        <p:tgtEl>
                                          <p:spTgt spid="260">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6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60">
                                            <p:txEl>
                                              <p:pRg st="1" end="1"/>
                                            </p:txEl>
                                          </p:spTgt>
                                        </p:tgtEl>
                                        <p:attrNameLst>
                                          <p:attrName>style.visibility</p:attrName>
                                        </p:attrNameLst>
                                      </p:cBhvr>
                                      <p:to>
                                        <p:strVal val="visible"/>
                                      </p:to>
                                    </p:set>
                                    <p:anim calcmode="lin" valueType="num">
                                      <p:cBhvr additive="base">
                                        <p:cTn id="13" dur="500" fill="hold"/>
                                        <p:tgtEl>
                                          <p:spTgt spid="26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6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60">
                                            <p:txEl>
                                              <p:pRg st="0" end="0"/>
                                            </p:txEl>
                                          </p:spTgt>
                                        </p:tgtEl>
                                        <p:attrNameLst>
                                          <p:attrName>style.visibility</p:attrName>
                                        </p:attrNameLst>
                                      </p:cBhvr>
                                      <p:to>
                                        <p:strVal val="visible"/>
                                      </p:to>
                                    </p:set>
                                    <p:anim calcmode="lin" valueType="num">
                                      <p:cBhvr additive="base">
                                        <p:cTn id="19" dur="500" fill="hold"/>
                                        <p:tgtEl>
                                          <p:spTgt spid="260">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6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4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a:solidFill>
                  <a:srgbClr val="FF9900"/>
                </a:solidFill>
                <a:latin typeface="Sofia"/>
                <a:ea typeface="Sofia"/>
                <a:cs typeface="Sofia"/>
                <a:sym typeface="Sofia"/>
              </a:rPr>
              <a:t>6th Grade Science - Mrs. Fendley</a:t>
            </a:r>
            <a:endParaRPr sz="3600">
              <a:solidFill>
                <a:srgbClr val="FF9900"/>
              </a:solidFill>
              <a:latin typeface="Sofia"/>
              <a:ea typeface="Sofia"/>
              <a:cs typeface="Sofia"/>
              <a:sym typeface="Sofia"/>
            </a:endParaRPr>
          </a:p>
        </p:txBody>
      </p:sp>
      <p:sp>
        <p:nvSpPr>
          <p:cNvPr id="266" name="Google Shape;266;p47"/>
          <p:cNvSpPr txBox="1">
            <a:spLocks noGrp="1"/>
          </p:cNvSpPr>
          <p:nvPr>
            <p:ph type="body" idx="1"/>
          </p:nvPr>
        </p:nvSpPr>
        <p:spPr>
          <a:xfrm>
            <a:off x="311700" y="1544050"/>
            <a:ext cx="8520600" cy="3024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dirty="0">
                <a:latin typeface="Merienda"/>
                <a:ea typeface="Merienda"/>
                <a:cs typeface="Merienda"/>
                <a:sym typeface="Merienda"/>
              </a:rPr>
              <a:t>Highest Average:  Peyton Gerald</a:t>
            </a:r>
            <a:endParaRPr sz="3600" dirty="0">
              <a:latin typeface="Merienda"/>
              <a:ea typeface="Merienda"/>
              <a:cs typeface="Merienda"/>
              <a:sym typeface="Merienda"/>
            </a:endParaRPr>
          </a:p>
          <a:p>
            <a:pPr marL="0" lvl="0" indent="0" algn="ctr" rtl="0">
              <a:spcBef>
                <a:spcPts val="1600"/>
              </a:spcBef>
              <a:spcAft>
                <a:spcPts val="0"/>
              </a:spcAft>
              <a:buNone/>
            </a:pPr>
            <a:r>
              <a:rPr lang="en" sz="3600" dirty="0">
                <a:latin typeface="Merienda"/>
                <a:ea typeface="Merienda"/>
                <a:cs typeface="Merienda"/>
                <a:sym typeface="Merienda"/>
              </a:rPr>
              <a:t>2nd :  Ella Davis</a:t>
            </a:r>
            <a:endParaRPr sz="3600" dirty="0">
              <a:latin typeface="Merienda"/>
              <a:ea typeface="Merienda"/>
              <a:cs typeface="Merienda"/>
              <a:sym typeface="Merienda"/>
            </a:endParaRPr>
          </a:p>
          <a:p>
            <a:pPr marL="0" lvl="0" indent="0" algn="ctr" rtl="0">
              <a:spcBef>
                <a:spcPts val="1600"/>
              </a:spcBef>
              <a:spcAft>
                <a:spcPts val="0"/>
              </a:spcAft>
              <a:buNone/>
            </a:pPr>
            <a:r>
              <a:rPr lang="en" sz="3600" dirty="0">
                <a:latin typeface="Merienda"/>
                <a:ea typeface="Merienda"/>
                <a:cs typeface="Merienda"/>
                <a:sym typeface="Merienda"/>
              </a:rPr>
              <a:t>3rd:  Nathan Norman</a:t>
            </a:r>
            <a:endParaRPr sz="3600" dirty="0">
              <a:latin typeface="Merienda"/>
              <a:ea typeface="Merienda"/>
              <a:cs typeface="Merienda"/>
              <a:sym typeface="Merienda"/>
            </a:endParaRPr>
          </a:p>
          <a:p>
            <a:pPr marL="0" lvl="0" indent="0" algn="l" rtl="0">
              <a:spcBef>
                <a:spcPts val="1600"/>
              </a:spcBef>
              <a:spcAft>
                <a:spcPts val="0"/>
              </a:spcAft>
              <a:buNone/>
            </a:pPr>
            <a:endParaRPr dirty="0"/>
          </a:p>
          <a:p>
            <a:pPr marL="0" lvl="0" indent="0" algn="l" rtl="0">
              <a:spcBef>
                <a:spcPts val="1600"/>
              </a:spcBef>
              <a:spcAft>
                <a:spcPts val="1600"/>
              </a:spcAft>
              <a:buNone/>
            </a:pPr>
            <a:endParaRPr dirty="0"/>
          </a:p>
        </p:txBody>
      </p:sp>
    </p:spTree>
  </p:cSld>
  <p:clrMapOvr>
    <a:masterClrMapping/>
  </p:clrMapOvr>
  <mc:AlternateContent xmlns:mc="http://schemas.openxmlformats.org/markup-compatibility/2006" xmlns:p14="http://schemas.microsoft.com/office/powerpoint/2010/main">
    <mc:Choice Requires="p14">
      <p:transition p14:dur="10" advClick="0" advTm="24000"/>
    </mc:Choice>
    <mc:Fallback xmlns="">
      <p:transition advClick="0" advTm="2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66">
                                            <p:txEl>
                                              <p:pRg st="2" end="2"/>
                                            </p:txEl>
                                          </p:spTgt>
                                        </p:tgtEl>
                                        <p:attrNameLst>
                                          <p:attrName>style.visibility</p:attrName>
                                        </p:attrNameLst>
                                      </p:cBhvr>
                                      <p:to>
                                        <p:strVal val="visible"/>
                                      </p:to>
                                    </p:set>
                                    <p:anim calcmode="lin" valueType="num">
                                      <p:cBhvr additive="base">
                                        <p:cTn id="7" dur="500" fill="hold"/>
                                        <p:tgtEl>
                                          <p:spTgt spid="266">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6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66">
                                            <p:txEl>
                                              <p:pRg st="1" end="1"/>
                                            </p:txEl>
                                          </p:spTgt>
                                        </p:tgtEl>
                                        <p:attrNameLst>
                                          <p:attrName>style.visibility</p:attrName>
                                        </p:attrNameLst>
                                      </p:cBhvr>
                                      <p:to>
                                        <p:strVal val="visible"/>
                                      </p:to>
                                    </p:set>
                                    <p:anim calcmode="lin" valueType="num">
                                      <p:cBhvr additive="base">
                                        <p:cTn id="13" dur="500" fill="hold"/>
                                        <p:tgtEl>
                                          <p:spTgt spid="26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6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66">
                                            <p:txEl>
                                              <p:pRg st="0" end="0"/>
                                            </p:txEl>
                                          </p:spTgt>
                                        </p:tgtEl>
                                        <p:attrNameLst>
                                          <p:attrName>style.visibility</p:attrName>
                                        </p:attrNameLst>
                                      </p:cBhvr>
                                      <p:to>
                                        <p:strVal val="visible"/>
                                      </p:to>
                                    </p:set>
                                    <p:anim calcmode="lin" valueType="num">
                                      <p:cBhvr additive="base">
                                        <p:cTn id="19" dur="500" fill="hold"/>
                                        <p:tgtEl>
                                          <p:spTgt spid="266">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6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48"/>
          <p:cNvSpPr txBox="1">
            <a:spLocks noGrp="1"/>
          </p:cNvSpPr>
          <p:nvPr>
            <p:ph type="title"/>
          </p:nvPr>
        </p:nvSpPr>
        <p:spPr>
          <a:xfrm>
            <a:off x="311700" y="46507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a:solidFill>
                  <a:srgbClr val="FF9900"/>
                </a:solidFill>
                <a:latin typeface="Sofia"/>
                <a:ea typeface="Sofia"/>
                <a:cs typeface="Sofia"/>
                <a:sym typeface="Sofia"/>
              </a:rPr>
              <a:t>6th Grade History - Ms. Gill </a:t>
            </a:r>
            <a:endParaRPr sz="3600">
              <a:solidFill>
                <a:srgbClr val="FF9900"/>
              </a:solidFill>
              <a:latin typeface="Sofia"/>
              <a:ea typeface="Sofia"/>
              <a:cs typeface="Sofia"/>
              <a:sym typeface="Sofia"/>
            </a:endParaRPr>
          </a:p>
        </p:txBody>
      </p:sp>
      <p:sp>
        <p:nvSpPr>
          <p:cNvPr id="272" name="Google Shape;272;p48"/>
          <p:cNvSpPr txBox="1">
            <a:spLocks noGrp="1"/>
          </p:cNvSpPr>
          <p:nvPr>
            <p:ph type="body" idx="1"/>
          </p:nvPr>
        </p:nvSpPr>
        <p:spPr>
          <a:xfrm>
            <a:off x="311700" y="1544050"/>
            <a:ext cx="8520600" cy="3024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dirty="0">
                <a:latin typeface="Merienda"/>
                <a:ea typeface="Merienda"/>
                <a:cs typeface="Merienda"/>
                <a:sym typeface="Merienda"/>
              </a:rPr>
              <a:t>Highest Average:  Peyton Gerald</a:t>
            </a:r>
            <a:endParaRPr sz="3600" dirty="0">
              <a:latin typeface="Merienda"/>
              <a:ea typeface="Merienda"/>
              <a:cs typeface="Merienda"/>
              <a:sym typeface="Merienda"/>
            </a:endParaRPr>
          </a:p>
          <a:p>
            <a:pPr marL="0" lvl="0" indent="0" algn="ctr" rtl="0">
              <a:spcBef>
                <a:spcPts val="1600"/>
              </a:spcBef>
              <a:spcAft>
                <a:spcPts val="0"/>
              </a:spcAft>
              <a:buNone/>
            </a:pPr>
            <a:r>
              <a:rPr lang="en" sz="3600" dirty="0">
                <a:latin typeface="Merienda"/>
                <a:ea typeface="Merienda"/>
                <a:cs typeface="Merienda"/>
                <a:sym typeface="Merienda"/>
              </a:rPr>
              <a:t>2nd :  Ella Davis</a:t>
            </a:r>
            <a:endParaRPr sz="3600" dirty="0">
              <a:latin typeface="Merienda"/>
              <a:ea typeface="Merienda"/>
              <a:cs typeface="Merienda"/>
              <a:sym typeface="Merienda"/>
            </a:endParaRPr>
          </a:p>
          <a:p>
            <a:pPr marL="0" lvl="0" indent="0" algn="ctr" rtl="0">
              <a:spcBef>
                <a:spcPts val="1600"/>
              </a:spcBef>
              <a:spcAft>
                <a:spcPts val="0"/>
              </a:spcAft>
              <a:buNone/>
            </a:pPr>
            <a:r>
              <a:rPr lang="en" sz="3600" dirty="0">
                <a:latin typeface="Merienda"/>
                <a:ea typeface="Merienda"/>
                <a:cs typeface="Merienda"/>
                <a:sym typeface="Merienda"/>
              </a:rPr>
              <a:t>3rd:  Kady Thomas</a:t>
            </a:r>
            <a:endParaRPr sz="3600" dirty="0">
              <a:latin typeface="Merienda"/>
              <a:ea typeface="Merienda"/>
              <a:cs typeface="Merienda"/>
              <a:sym typeface="Merienda"/>
            </a:endParaRPr>
          </a:p>
          <a:p>
            <a:pPr marL="0" lvl="0" indent="0" algn="l" rtl="0">
              <a:spcBef>
                <a:spcPts val="1600"/>
              </a:spcBef>
              <a:spcAft>
                <a:spcPts val="0"/>
              </a:spcAft>
              <a:buNone/>
            </a:pPr>
            <a:endParaRPr dirty="0"/>
          </a:p>
          <a:p>
            <a:pPr marL="0" lvl="0" indent="0" algn="l" rtl="0">
              <a:spcBef>
                <a:spcPts val="1600"/>
              </a:spcBef>
              <a:spcAft>
                <a:spcPts val="1600"/>
              </a:spcAft>
              <a:buNone/>
            </a:pPr>
            <a:endParaRPr dirty="0"/>
          </a:p>
        </p:txBody>
      </p:sp>
    </p:spTree>
  </p:cSld>
  <p:clrMapOvr>
    <a:masterClrMapping/>
  </p:clrMapOvr>
  <mc:AlternateContent xmlns:mc="http://schemas.openxmlformats.org/markup-compatibility/2006" xmlns:p14="http://schemas.microsoft.com/office/powerpoint/2010/main">
    <mc:Choice Requires="p14">
      <p:transition p14:dur="0" advClick="0" advTm="24000"/>
    </mc:Choice>
    <mc:Fallback xmlns="">
      <p:transition advClick="0" advTm="2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72">
                                            <p:txEl>
                                              <p:pRg st="2" end="2"/>
                                            </p:txEl>
                                          </p:spTgt>
                                        </p:tgtEl>
                                        <p:attrNameLst>
                                          <p:attrName>style.visibility</p:attrName>
                                        </p:attrNameLst>
                                      </p:cBhvr>
                                      <p:to>
                                        <p:strVal val="visible"/>
                                      </p:to>
                                    </p:set>
                                    <p:anim calcmode="lin" valueType="num">
                                      <p:cBhvr additive="base">
                                        <p:cTn id="7" dur="500" fill="hold"/>
                                        <p:tgtEl>
                                          <p:spTgt spid="27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72">
                                            <p:txEl>
                                              <p:pRg st="1" end="1"/>
                                            </p:txEl>
                                          </p:spTgt>
                                        </p:tgtEl>
                                        <p:attrNameLst>
                                          <p:attrName>style.visibility</p:attrName>
                                        </p:attrNameLst>
                                      </p:cBhvr>
                                      <p:to>
                                        <p:strVal val="visible"/>
                                      </p:to>
                                    </p:set>
                                    <p:anim calcmode="lin" valueType="num">
                                      <p:cBhvr additive="base">
                                        <p:cTn id="13" dur="500" fill="hold"/>
                                        <p:tgtEl>
                                          <p:spTgt spid="27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7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72">
                                            <p:txEl>
                                              <p:pRg st="0" end="0"/>
                                            </p:txEl>
                                          </p:spTgt>
                                        </p:tgtEl>
                                        <p:attrNameLst>
                                          <p:attrName>style.visibility</p:attrName>
                                        </p:attrNameLst>
                                      </p:cBhvr>
                                      <p:to>
                                        <p:strVal val="visible"/>
                                      </p:to>
                                    </p:set>
                                    <p:anim calcmode="lin" valueType="num">
                                      <p:cBhvr additive="base">
                                        <p:cTn id="19" dur="500" fill="hold"/>
                                        <p:tgtEl>
                                          <p:spTgt spid="27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7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4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a:solidFill>
                  <a:srgbClr val="FF9900"/>
                </a:solidFill>
                <a:latin typeface="Sofia"/>
                <a:ea typeface="Sofia"/>
                <a:cs typeface="Sofia"/>
                <a:sym typeface="Sofia"/>
              </a:rPr>
              <a:t>7th Grade Reading - Mrs. Reid</a:t>
            </a:r>
            <a:endParaRPr sz="3600">
              <a:solidFill>
                <a:srgbClr val="FF9900"/>
              </a:solidFill>
              <a:latin typeface="Sofia"/>
              <a:ea typeface="Sofia"/>
              <a:cs typeface="Sofia"/>
              <a:sym typeface="Sofia"/>
            </a:endParaRPr>
          </a:p>
        </p:txBody>
      </p:sp>
      <p:sp>
        <p:nvSpPr>
          <p:cNvPr id="278" name="Google Shape;278;p49"/>
          <p:cNvSpPr txBox="1">
            <a:spLocks noGrp="1"/>
          </p:cNvSpPr>
          <p:nvPr>
            <p:ph type="body" idx="1"/>
          </p:nvPr>
        </p:nvSpPr>
        <p:spPr>
          <a:xfrm>
            <a:off x="90225" y="1544050"/>
            <a:ext cx="8863200" cy="3024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dirty="0">
                <a:latin typeface="Merienda"/>
                <a:ea typeface="Merienda"/>
                <a:cs typeface="Merienda"/>
                <a:sym typeface="Merienda"/>
              </a:rPr>
              <a:t>Highest Average:  Molli Blaylock</a:t>
            </a:r>
            <a:endParaRPr sz="3600" dirty="0">
              <a:latin typeface="Merienda"/>
              <a:ea typeface="Merienda"/>
              <a:cs typeface="Merienda"/>
              <a:sym typeface="Merienda"/>
            </a:endParaRPr>
          </a:p>
          <a:p>
            <a:pPr marL="0" lvl="0" indent="0" algn="ctr" rtl="0">
              <a:spcBef>
                <a:spcPts val="1600"/>
              </a:spcBef>
              <a:spcAft>
                <a:spcPts val="0"/>
              </a:spcAft>
              <a:buNone/>
            </a:pPr>
            <a:r>
              <a:rPr lang="en" sz="3600" dirty="0">
                <a:latin typeface="Merienda"/>
                <a:ea typeface="Merienda"/>
                <a:cs typeface="Merienda"/>
                <a:sym typeface="Merienda"/>
              </a:rPr>
              <a:t>2nd :  Braylee Flora and </a:t>
            </a:r>
            <a:endParaRPr sz="3600" dirty="0">
              <a:latin typeface="Merienda"/>
              <a:ea typeface="Merienda"/>
              <a:cs typeface="Merienda"/>
              <a:sym typeface="Merienda"/>
            </a:endParaRPr>
          </a:p>
          <a:p>
            <a:pPr marL="0" lvl="0" indent="0" algn="ctr" rtl="0">
              <a:spcBef>
                <a:spcPts val="1600"/>
              </a:spcBef>
              <a:spcAft>
                <a:spcPts val="0"/>
              </a:spcAft>
              <a:buNone/>
            </a:pPr>
            <a:r>
              <a:rPr lang="en" sz="3600" dirty="0">
                <a:latin typeface="Merienda"/>
                <a:ea typeface="Merienda"/>
                <a:cs typeface="Merienda"/>
                <a:sym typeface="Merienda"/>
              </a:rPr>
              <a:t>Lakelyn Overstreet</a:t>
            </a:r>
            <a:endParaRPr sz="3600" dirty="0">
              <a:latin typeface="Merienda"/>
              <a:ea typeface="Merienda"/>
              <a:cs typeface="Merienda"/>
              <a:sym typeface="Merienda"/>
            </a:endParaRPr>
          </a:p>
          <a:p>
            <a:pPr marL="0" lvl="0" indent="0" algn="ctr" rtl="0">
              <a:spcBef>
                <a:spcPts val="1600"/>
              </a:spcBef>
              <a:spcAft>
                <a:spcPts val="0"/>
              </a:spcAft>
              <a:buNone/>
            </a:pPr>
            <a:r>
              <a:rPr lang="en" sz="3600" dirty="0">
                <a:latin typeface="Merienda"/>
                <a:ea typeface="Merienda"/>
                <a:cs typeface="Merienda"/>
                <a:sym typeface="Merienda"/>
              </a:rPr>
              <a:t>3rd:  Rose Brunson</a:t>
            </a:r>
            <a:endParaRPr sz="3600" dirty="0">
              <a:latin typeface="Merienda"/>
              <a:ea typeface="Merienda"/>
              <a:cs typeface="Merienda"/>
              <a:sym typeface="Merienda"/>
            </a:endParaRPr>
          </a:p>
          <a:p>
            <a:pPr marL="0" lvl="0" indent="0" algn="l" rtl="0">
              <a:spcBef>
                <a:spcPts val="1600"/>
              </a:spcBef>
              <a:spcAft>
                <a:spcPts val="0"/>
              </a:spcAft>
              <a:buNone/>
            </a:pPr>
            <a:endParaRPr dirty="0"/>
          </a:p>
          <a:p>
            <a:pPr marL="0" lvl="0" indent="0" algn="l" rtl="0">
              <a:spcBef>
                <a:spcPts val="1600"/>
              </a:spcBef>
              <a:spcAft>
                <a:spcPts val="1600"/>
              </a:spcAft>
              <a:buNone/>
            </a:pPr>
            <a:endParaRPr dirty="0"/>
          </a:p>
        </p:txBody>
      </p:sp>
    </p:spTree>
  </p:cSld>
  <p:clrMapOvr>
    <a:masterClrMapping/>
  </p:clrMapOvr>
  <mc:AlternateContent xmlns:mc="http://schemas.openxmlformats.org/markup-compatibility/2006" xmlns:p14="http://schemas.microsoft.com/office/powerpoint/2010/main">
    <mc:Choice Requires="p14">
      <p:transition p14:dur="10" advClick="0" advTm="24000"/>
    </mc:Choice>
    <mc:Fallback xmlns="">
      <p:transition advClick="0" advTm="2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78">
                                            <p:txEl>
                                              <p:pRg st="3" end="3"/>
                                            </p:txEl>
                                          </p:spTgt>
                                        </p:tgtEl>
                                        <p:attrNameLst>
                                          <p:attrName>style.visibility</p:attrName>
                                        </p:attrNameLst>
                                      </p:cBhvr>
                                      <p:to>
                                        <p:strVal val="visible"/>
                                      </p:to>
                                    </p:set>
                                    <p:anim calcmode="lin" valueType="num">
                                      <p:cBhvr additive="base">
                                        <p:cTn id="7" dur="500" fill="hold"/>
                                        <p:tgtEl>
                                          <p:spTgt spid="278">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78">
                                            <p:txEl>
                                              <p:pRg st="1" end="1"/>
                                            </p:txEl>
                                          </p:spTgt>
                                        </p:tgtEl>
                                        <p:attrNameLst>
                                          <p:attrName>style.visibility</p:attrName>
                                        </p:attrNameLst>
                                      </p:cBhvr>
                                      <p:to>
                                        <p:strVal val="visible"/>
                                      </p:to>
                                    </p:set>
                                    <p:anim calcmode="lin" valueType="num">
                                      <p:cBhvr additive="base">
                                        <p:cTn id="13" dur="500" fill="hold"/>
                                        <p:tgtEl>
                                          <p:spTgt spid="27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78">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78">
                                            <p:txEl>
                                              <p:pRg st="2" end="2"/>
                                            </p:txEl>
                                          </p:spTgt>
                                        </p:tgtEl>
                                        <p:attrNameLst>
                                          <p:attrName>style.visibility</p:attrName>
                                        </p:attrNameLst>
                                      </p:cBhvr>
                                      <p:to>
                                        <p:strVal val="visible"/>
                                      </p:to>
                                    </p:set>
                                    <p:anim calcmode="lin" valueType="num">
                                      <p:cBhvr additive="base">
                                        <p:cTn id="17" dur="500" fill="hold"/>
                                        <p:tgtEl>
                                          <p:spTgt spid="278">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7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78">
                                            <p:txEl>
                                              <p:pRg st="0" end="0"/>
                                            </p:txEl>
                                          </p:spTgt>
                                        </p:tgtEl>
                                        <p:attrNameLst>
                                          <p:attrName>style.visibility</p:attrName>
                                        </p:attrNameLst>
                                      </p:cBhvr>
                                      <p:to>
                                        <p:strVal val="visible"/>
                                      </p:to>
                                    </p:set>
                                    <p:anim calcmode="lin" valueType="num">
                                      <p:cBhvr additive="base">
                                        <p:cTn id="23" dur="500" fill="hold"/>
                                        <p:tgtEl>
                                          <p:spTgt spid="278">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7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5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a:solidFill>
                  <a:srgbClr val="FF9900"/>
                </a:solidFill>
                <a:latin typeface="Sofia"/>
                <a:ea typeface="Sofia"/>
                <a:cs typeface="Sofia"/>
                <a:sym typeface="Sofia"/>
              </a:rPr>
              <a:t>7th Grade Language - Mrs. Reid </a:t>
            </a:r>
            <a:endParaRPr sz="3600">
              <a:solidFill>
                <a:srgbClr val="FF9900"/>
              </a:solidFill>
              <a:latin typeface="Sofia"/>
              <a:ea typeface="Sofia"/>
              <a:cs typeface="Sofia"/>
              <a:sym typeface="Sofia"/>
            </a:endParaRPr>
          </a:p>
        </p:txBody>
      </p:sp>
      <p:sp>
        <p:nvSpPr>
          <p:cNvPr id="284" name="Google Shape;284;p50"/>
          <p:cNvSpPr txBox="1">
            <a:spLocks noGrp="1"/>
          </p:cNvSpPr>
          <p:nvPr>
            <p:ph type="body" idx="1"/>
          </p:nvPr>
        </p:nvSpPr>
        <p:spPr>
          <a:xfrm>
            <a:off x="90225" y="1544050"/>
            <a:ext cx="8863200" cy="3024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dirty="0">
                <a:latin typeface="Merienda"/>
                <a:ea typeface="Merienda"/>
                <a:cs typeface="Merienda"/>
                <a:sym typeface="Merienda"/>
              </a:rPr>
              <a:t>Highest Average:  Molli Blaylock</a:t>
            </a:r>
            <a:endParaRPr sz="3600" dirty="0">
              <a:latin typeface="Merienda"/>
              <a:ea typeface="Merienda"/>
              <a:cs typeface="Merienda"/>
              <a:sym typeface="Merienda"/>
            </a:endParaRPr>
          </a:p>
          <a:p>
            <a:pPr marL="0" lvl="0" indent="0" algn="ctr" rtl="0">
              <a:spcBef>
                <a:spcPts val="1600"/>
              </a:spcBef>
              <a:spcAft>
                <a:spcPts val="0"/>
              </a:spcAft>
              <a:buNone/>
            </a:pPr>
            <a:r>
              <a:rPr lang="en" sz="3600" dirty="0">
                <a:latin typeface="Merienda"/>
                <a:ea typeface="Merienda"/>
                <a:cs typeface="Merienda"/>
                <a:sym typeface="Merienda"/>
              </a:rPr>
              <a:t>2nd :  Rose Brunson</a:t>
            </a:r>
            <a:endParaRPr sz="3600" dirty="0">
              <a:latin typeface="Merienda"/>
              <a:ea typeface="Merienda"/>
              <a:cs typeface="Merienda"/>
              <a:sym typeface="Merienda"/>
            </a:endParaRPr>
          </a:p>
          <a:p>
            <a:pPr marL="0" lvl="0" indent="0" algn="ctr" rtl="0">
              <a:spcBef>
                <a:spcPts val="1600"/>
              </a:spcBef>
              <a:spcAft>
                <a:spcPts val="0"/>
              </a:spcAft>
              <a:buNone/>
            </a:pPr>
            <a:r>
              <a:rPr lang="en" sz="3600" dirty="0">
                <a:latin typeface="Merienda"/>
                <a:ea typeface="Merienda"/>
                <a:cs typeface="Merienda"/>
                <a:sym typeface="Merienda"/>
              </a:rPr>
              <a:t>3rd:  Lakelyn Overstreet</a:t>
            </a:r>
            <a:endParaRPr sz="3600" dirty="0">
              <a:latin typeface="Merienda"/>
              <a:ea typeface="Merienda"/>
              <a:cs typeface="Merienda"/>
              <a:sym typeface="Merienda"/>
            </a:endParaRPr>
          </a:p>
          <a:p>
            <a:pPr marL="0" lvl="0" indent="0" algn="l" rtl="0">
              <a:spcBef>
                <a:spcPts val="1600"/>
              </a:spcBef>
              <a:spcAft>
                <a:spcPts val="0"/>
              </a:spcAft>
              <a:buNone/>
            </a:pPr>
            <a:endParaRPr dirty="0"/>
          </a:p>
          <a:p>
            <a:pPr marL="0" lvl="0" indent="0" algn="l" rtl="0">
              <a:spcBef>
                <a:spcPts val="1600"/>
              </a:spcBef>
              <a:spcAft>
                <a:spcPts val="1600"/>
              </a:spcAft>
              <a:buNone/>
            </a:pPr>
            <a:endParaRPr dirty="0"/>
          </a:p>
        </p:txBody>
      </p:sp>
    </p:spTree>
  </p:cSld>
  <p:clrMapOvr>
    <a:masterClrMapping/>
  </p:clrMapOvr>
  <mc:AlternateContent xmlns:mc="http://schemas.openxmlformats.org/markup-compatibility/2006" xmlns:p14="http://schemas.microsoft.com/office/powerpoint/2010/main">
    <mc:Choice Requires="p14">
      <p:transition p14:dur="0" advClick="0" advTm="24000"/>
    </mc:Choice>
    <mc:Fallback xmlns="">
      <p:transition advClick="0" advTm="2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84">
                                            <p:txEl>
                                              <p:pRg st="2" end="2"/>
                                            </p:txEl>
                                          </p:spTgt>
                                        </p:tgtEl>
                                        <p:attrNameLst>
                                          <p:attrName>style.visibility</p:attrName>
                                        </p:attrNameLst>
                                      </p:cBhvr>
                                      <p:to>
                                        <p:strVal val="visible"/>
                                      </p:to>
                                    </p:set>
                                    <p:anim calcmode="lin" valueType="num">
                                      <p:cBhvr additive="base">
                                        <p:cTn id="7" dur="500" fill="hold"/>
                                        <p:tgtEl>
                                          <p:spTgt spid="28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8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84">
                                            <p:txEl>
                                              <p:pRg st="1" end="1"/>
                                            </p:txEl>
                                          </p:spTgt>
                                        </p:tgtEl>
                                        <p:attrNameLst>
                                          <p:attrName>style.visibility</p:attrName>
                                        </p:attrNameLst>
                                      </p:cBhvr>
                                      <p:to>
                                        <p:strVal val="visible"/>
                                      </p:to>
                                    </p:set>
                                    <p:anim calcmode="lin" valueType="num">
                                      <p:cBhvr additive="base">
                                        <p:cTn id="13" dur="500" fill="hold"/>
                                        <p:tgtEl>
                                          <p:spTgt spid="28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8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84">
                                            <p:txEl>
                                              <p:pRg st="0" end="0"/>
                                            </p:txEl>
                                          </p:spTgt>
                                        </p:tgtEl>
                                        <p:attrNameLst>
                                          <p:attrName>style.visibility</p:attrName>
                                        </p:attrNameLst>
                                      </p:cBhvr>
                                      <p:to>
                                        <p:strVal val="visible"/>
                                      </p:to>
                                    </p:set>
                                    <p:anim calcmode="lin" valueType="num">
                                      <p:cBhvr additive="base">
                                        <p:cTn id="19" dur="500" fill="hold"/>
                                        <p:tgtEl>
                                          <p:spTgt spid="284">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8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5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a:solidFill>
                  <a:srgbClr val="FF9900"/>
                </a:solidFill>
                <a:latin typeface="Sofia"/>
                <a:ea typeface="Sofia"/>
                <a:cs typeface="Sofia"/>
                <a:sym typeface="Sofia"/>
              </a:rPr>
              <a:t>7th Grade Math - Mrs. Caldwell </a:t>
            </a:r>
            <a:endParaRPr sz="3600">
              <a:solidFill>
                <a:srgbClr val="FF9900"/>
              </a:solidFill>
              <a:latin typeface="Sofia"/>
              <a:ea typeface="Sofia"/>
              <a:cs typeface="Sofia"/>
              <a:sym typeface="Sofia"/>
            </a:endParaRPr>
          </a:p>
        </p:txBody>
      </p:sp>
      <p:sp>
        <p:nvSpPr>
          <p:cNvPr id="290" name="Google Shape;290;p51"/>
          <p:cNvSpPr txBox="1">
            <a:spLocks noGrp="1"/>
          </p:cNvSpPr>
          <p:nvPr>
            <p:ph type="body" idx="1"/>
          </p:nvPr>
        </p:nvSpPr>
        <p:spPr>
          <a:xfrm>
            <a:off x="90225" y="1544050"/>
            <a:ext cx="8863200" cy="3024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dirty="0">
                <a:latin typeface="Merienda"/>
                <a:ea typeface="Merienda"/>
                <a:cs typeface="Merienda"/>
                <a:sym typeface="Merienda"/>
              </a:rPr>
              <a:t>Highest Average:  Molli Blaylock</a:t>
            </a:r>
            <a:endParaRPr sz="3600" dirty="0">
              <a:latin typeface="Merienda"/>
              <a:ea typeface="Merienda"/>
              <a:cs typeface="Merienda"/>
              <a:sym typeface="Merienda"/>
            </a:endParaRPr>
          </a:p>
          <a:p>
            <a:pPr marL="0" lvl="0" indent="0" algn="ctr" rtl="0">
              <a:spcBef>
                <a:spcPts val="1600"/>
              </a:spcBef>
              <a:spcAft>
                <a:spcPts val="0"/>
              </a:spcAft>
              <a:buNone/>
            </a:pPr>
            <a:r>
              <a:rPr lang="en" sz="3600" dirty="0">
                <a:latin typeface="Merienda"/>
                <a:ea typeface="Merienda"/>
                <a:cs typeface="Merienda"/>
                <a:sym typeface="Merienda"/>
              </a:rPr>
              <a:t>2nd :  Braylee Flora and</a:t>
            </a:r>
            <a:endParaRPr sz="3600" dirty="0">
              <a:latin typeface="Merienda"/>
              <a:ea typeface="Merienda"/>
              <a:cs typeface="Merienda"/>
              <a:sym typeface="Merienda"/>
            </a:endParaRPr>
          </a:p>
          <a:p>
            <a:pPr marL="0" lvl="0" indent="0" algn="ctr" rtl="0">
              <a:spcBef>
                <a:spcPts val="1600"/>
              </a:spcBef>
              <a:spcAft>
                <a:spcPts val="0"/>
              </a:spcAft>
              <a:buNone/>
            </a:pPr>
            <a:r>
              <a:rPr lang="en" sz="3600" dirty="0">
                <a:latin typeface="Merienda"/>
                <a:ea typeface="Merienda"/>
                <a:cs typeface="Merienda"/>
                <a:sym typeface="Merienda"/>
              </a:rPr>
              <a:t>Lakelyn Overstreet</a:t>
            </a:r>
            <a:endParaRPr sz="3600" dirty="0">
              <a:latin typeface="Merienda"/>
              <a:ea typeface="Merienda"/>
              <a:cs typeface="Merienda"/>
              <a:sym typeface="Merienda"/>
            </a:endParaRPr>
          </a:p>
          <a:p>
            <a:pPr marL="0" lvl="0" indent="0" algn="ctr" rtl="0">
              <a:spcBef>
                <a:spcPts val="1600"/>
              </a:spcBef>
              <a:spcAft>
                <a:spcPts val="0"/>
              </a:spcAft>
              <a:buNone/>
            </a:pPr>
            <a:r>
              <a:rPr lang="en" sz="3600" dirty="0">
                <a:latin typeface="Merienda"/>
                <a:ea typeface="Merienda"/>
                <a:cs typeface="Merienda"/>
                <a:sym typeface="Merienda"/>
              </a:rPr>
              <a:t>3rd:  Cole Flint and Zoe Roberts</a:t>
            </a:r>
            <a:endParaRPr sz="3600" dirty="0">
              <a:latin typeface="Merienda"/>
              <a:ea typeface="Merienda"/>
              <a:cs typeface="Merienda"/>
              <a:sym typeface="Merienda"/>
            </a:endParaRPr>
          </a:p>
          <a:p>
            <a:pPr marL="0" lvl="0" indent="0" algn="l" rtl="0">
              <a:spcBef>
                <a:spcPts val="1600"/>
              </a:spcBef>
              <a:spcAft>
                <a:spcPts val="0"/>
              </a:spcAft>
              <a:buNone/>
            </a:pPr>
            <a:endParaRPr dirty="0"/>
          </a:p>
          <a:p>
            <a:pPr marL="0" lvl="0" indent="0" algn="l" rtl="0">
              <a:spcBef>
                <a:spcPts val="1600"/>
              </a:spcBef>
              <a:spcAft>
                <a:spcPts val="1600"/>
              </a:spcAft>
              <a:buNone/>
            </a:pPr>
            <a:endParaRPr dirty="0"/>
          </a:p>
        </p:txBody>
      </p:sp>
    </p:spTree>
  </p:cSld>
  <p:clrMapOvr>
    <a:masterClrMapping/>
  </p:clrMapOvr>
  <mc:AlternateContent xmlns:mc="http://schemas.openxmlformats.org/markup-compatibility/2006" xmlns:p14="http://schemas.microsoft.com/office/powerpoint/2010/main">
    <mc:Choice Requires="p14">
      <p:transition p14:dur="10" advClick="0" advTm="24000"/>
    </mc:Choice>
    <mc:Fallback xmlns="">
      <p:transition advClick="0" advTm="2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90">
                                            <p:txEl>
                                              <p:pRg st="3" end="3"/>
                                            </p:txEl>
                                          </p:spTgt>
                                        </p:tgtEl>
                                        <p:attrNameLst>
                                          <p:attrName>style.visibility</p:attrName>
                                        </p:attrNameLst>
                                      </p:cBhvr>
                                      <p:to>
                                        <p:strVal val="visible"/>
                                      </p:to>
                                    </p:set>
                                    <p:anim calcmode="lin" valueType="num">
                                      <p:cBhvr additive="base">
                                        <p:cTn id="7" dur="500" fill="hold"/>
                                        <p:tgtEl>
                                          <p:spTgt spid="290">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9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90">
                                            <p:txEl>
                                              <p:pRg st="1" end="1"/>
                                            </p:txEl>
                                          </p:spTgt>
                                        </p:tgtEl>
                                        <p:attrNameLst>
                                          <p:attrName>style.visibility</p:attrName>
                                        </p:attrNameLst>
                                      </p:cBhvr>
                                      <p:to>
                                        <p:strVal val="visible"/>
                                      </p:to>
                                    </p:set>
                                    <p:anim calcmode="lin" valueType="num">
                                      <p:cBhvr additive="base">
                                        <p:cTn id="13" dur="500" fill="hold"/>
                                        <p:tgtEl>
                                          <p:spTgt spid="29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90">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90">
                                            <p:txEl>
                                              <p:pRg st="2" end="2"/>
                                            </p:txEl>
                                          </p:spTgt>
                                        </p:tgtEl>
                                        <p:attrNameLst>
                                          <p:attrName>style.visibility</p:attrName>
                                        </p:attrNameLst>
                                      </p:cBhvr>
                                      <p:to>
                                        <p:strVal val="visible"/>
                                      </p:to>
                                    </p:set>
                                    <p:anim calcmode="lin" valueType="num">
                                      <p:cBhvr additive="base">
                                        <p:cTn id="17" dur="500" fill="hold"/>
                                        <p:tgtEl>
                                          <p:spTgt spid="290">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9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90">
                                            <p:txEl>
                                              <p:pRg st="0" end="0"/>
                                            </p:txEl>
                                          </p:spTgt>
                                        </p:tgtEl>
                                        <p:attrNameLst>
                                          <p:attrName>style.visibility</p:attrName>
                                        </p:attrNameLst>
                                      </p:cBhvr>
                                      <p:to>
                                        <p:strVal val="visible"/>
                                      </p:to>
                                    </p:set>
                                    <p:anim calcmode="lin" valueType="num">
                                      <p:cBhvr additive="base">
                                        <p:cTn id="23" dur="500" fill="hold"/>
                                        <p:tgtEl>
                                          <p:spTgt spid="290">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9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a:solidFill>
                  <a:srgbClr val="FF9900"/>
                </a:solidFill>
                <a:latin typeface="Sofia"/>
                <a:ea typeface="Sofia"/>
                <a:cs typeface="Sofia"/>
                <a:sym typeface="Sofia"/>
              </a:rPr>
              <a:t>Mrs. Overstreet - 1st Grade</a:t>
            </a:r>
            <a:endParaRPr sz="3600">
              <a:solidFill>
                <a:srgbClr val="FF9900"/>
              </a:solidFill>
              <a:latin typeface="Sofia"/>
              <a:ea typeface="Sofia"/>
              <a:cs typeface="Sofia"/>
              <a:sym typeface="Sofia"/>
            </a:endParaRPr>
          </a:p>
        </p:txBody>
      </p:sp>
      <p:sp>
        <p:nvSpPr>
          <p:cNvPr id="80" name="Google Shape;80;p16"/>
          <p:cNvSpPr txBox="1">
            <a:spLocks noGrp="1"/>
          </p:cNvSpPr>
          <p:nvPr>
            <p:ph type="body" idx="1"/>
          </p:nvPr>
        </p:nvSpPr>
        <p:spPr>
          <a:xfrm>
            <a:off x="311700" y="1152475"/>
            <a:ext cx="8631900" cy="3416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200" dirty="0">
                <a:latin typeface="Merienda"/>
                <a:ea typeface="Merienda"/>
                <a:cs typeface="Merienda"/>
                <a:sym typeface="Merienda"/>
              </a:rPr>
              <a:t>Highest Averages</a:t>
            </a:r>
            <a:endParaRPr sz="2200" dirty="0">
              <a:latin typeface="Merienda"/>
              <a:ea typeface="Merienda"/>
              <a:cs typeface="Merienda"/>
              <a:sym typeface="Merienda"/>
            </a:endParaRPr>
          </a:p>
          <a:p>
            <a:pPr marL="0" lvl="0" indent="0" algn="l" rtl="0">
              <a:spcBef>
                <a:spcPts val="1600"/>
              </a:spcBef>
              <a:spcAft>
                <a:spcPts val="0"/>
              </a:spcAft>
              <a:buNone/>
            </a:pPr>
            <a:r>
              <a:rPr lang="en" sz="2000" dirty="0">
                <a:latin typeface="Merienda"/>
                <a:ea typeface="Merienda"/>
                <a:cs typeface="Merienda"/>
                <a:sym typeface="Merienda"/>
              </a:rPr>
              <a:t>Reading:  Abigail Britt, Piper Norris, Emerson Powell, Jase Smith</a:t>
            </a:r>
            <a:endParaRPr sz="2000" dirty="0">
              <a:latin typeface="Merienda"/>
              <a:ea typeface="Merienda"/>
              <a:cs typeface="Merienda"/>
              <a:sym typeface="Merienda"/>
            </a:endParaRPr>
          </a:p>
          <a:p>
            <a:pPr marL="0" lvl="0" indent="0" algn="l" rtl="0">
              <a:spcBef>
                <a:spcPts val="1600"/>
              </a:spcBef>
              <a:spcAft>
                <a:spcPts val="0"/>
              </a:spcAft>
              <a:buNone/>
            </a:pPr>
            <a:r>
              <a:rPr lang="en" sz="2000" dirty="0">
                <a:latin typeface="Merienda"/>
                <a:ea typeface="Merienda"/>
                <a:cs typeface="Merienda"/>
                <a:sym typeface="Merienda"/>
              </a:rPr>
              <a:t>Phonics:  Emerson Powell, Jase Smith</a:t>
            </a:r>
            <a:endParaRPr sz="2000" dirty="0">
              <a:latin typeface="Merienda"/>
              <a:ea typeface="Merienda"/>
              <a:cs typeface="Merienda"/>
              <a:sym typeface="Merienda"/>
            </a:endParaRPr>
          </a:p>
          <a:p>
            <a:pPr marL="0" lvl="0" indent="0" algn="l" rtl="0">
              <a:spcBef>
                <a:spcPts val="1600"/>
              </a:spcBef>
              <a:spcAft>
                <a:spcPts val="0"/>
              </a:spcAft>
              <a:buNone/>
            </a:pPr>
            <a:r>
              <a:rPr lang="en" sz="2000" dirty="0">
                <a:latin typeface="Merienda"/>
                <a:ea typeface="Merienda"/>
                <a:cs typeface="Merienda"/>
                <a:sym typeface="Merienda"/>
              </a:rPr>
              <a:t>Spelling:  Emerson Powell, Jase Smith</a:t>
            </a:r>
            <a:endParaRPr sz="2000" dirty="0">
              <a:latin typeface="Merienda"/>
              <a:ea typeface="Merienda"/>
              <a:cs typeface="Merienda"/>
              <a:sym typeface="Merienda"/>
            </a:endParaRPr>
          </a:p>
          <a:p>
            <a:pPr marL="0" lvl="0" indent="0" algn="l" rtl="0">
              <a:spcBef>
                <a:spcPts val="1600"/>
              </a:spcBef>
              <a:spcAft>
                <a:spcPts val="1600"/>
              </a:spcAft>
              <a:buNone/>
            </a:pPr>
            <a:r>
              <a:rPr lang="en" sz="2000" dirty="0">
                <a:latin typeface="Merienda"/>
                <a:ea typeface="Merienda"/>
                <a:cs typeface="Merienda"/>
                <a:sym typeface="Merienda"/>
              </a:rPr>
              <a:t>Math:  Abigail Britt, Emerson Powell, Evelyn Roney, Jase Smith</a:t>
            </a:r>
            <a:endParaRPr sz="2000" dirty="0">
              <a:latin typeface="Merienda"/>
              <a:ea typeface="Merienda"/>
              <a:cs typeface="Merienda"/>
              <a:sym typeface="Merienda"/>
            </a:endParaRPr>
          </a:p>
        </p:txBody>
      </p:sp>
    </p:spTree>
  </p:cSld>
  <p:clrMapOvr>
    <a:masterClrMapping/>
  </p:clrMapOvr>
  <mc:AlternateContent xmlns:mc="http://schemas.openxmlformats.org/markup-compatibility/2006" xmlns:p14="http://schemas.microsoft.com/office/powerpoint/2010/main">
    <mc:Choice Requires="p14">
      <p:transition p14:dur="10" advClick="0" advTm="24000"/>
    </mc:Choice>
    <mc:Fallback xmlns="">
      <p:transition advClick="0" advTm="2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80">
                                            <p:txEl>
                                              <p:pRg st="1" end="1"/>
                                            </p:txEl>
                                          </p:spTgt>
                                        </p:tgtEl>
                                        <p:attrNameLst>
                                          <p:attrName>style.visibility</p:attrName>
                                        </p:attrNameLst>
                                      </p:cBhvr>
                                      <p:to>
                                        <p:strVal val="visible"/>
                                      </p:to>
                                    </p:set>
                                    <p:animEffect transition="in" filter="fade">
                                      <p:cBhvr>
                                        <p:cTn id="7" dur="1000"/>
                                        <p:tgtEl>
                                          <p:spTgt spid="80">
                                            <p:txEl>
                                              <p:pRg st="1" end="1"/>
                                            </p:txEl>
                                          </p:spTgt>
                                        </p:tgtEl>
                                      </p:cBhvr>
                                    </p:animEffect>
                                    <p:anim calcmode="lin" valueType="num">
                                      <p:cBhvr>
                                        <p:cTn id="8" dur="1000" fill="hold"/>
                                        <p:tgtEl>
                                          <p:spTgt spid="80">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8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80">
                                            <p:txEl>
                                              <p:pRg st="2" end="2"/>
                                            </p:txEl>
                                          </p:spTgt>
                                        </p:tgtEl>
                                        <p:attrNameLst>
                                          <p:attrName>style.visibility</p:attrName>
                                        </p:attrNameLst>
                                      </p:cBhvr>
                                      <p:to>
                                        <p:strVal val="visible"/>
                                      </p:to>
                                    </p:set>
                                    <p:animEffect transition="in" filter="fade">
                                      <p:cBhvr>
                                        <p:cTn id="14" dur="1000"/>
                                        <p:tgtEl>
                                          <p:spTgt spid="80">
                                            <p:txEl>
                                              <p:pRg st="2" end="2"/>
                                            </p:txEl>
                                          </p:spTgt>
                                        </p:tgtEl>
                                      </p:cBhvr>
                                    </p:animEffect>
                                    <p:anim calcmode="lin" valueType="num">
                                      <p:cBhvr>
                                        <p:cTn id="15"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80">
                                            <p:txEl>
                                              <p:pRg st="3" end="3"/>
                                            </p:txEl>
                                          </p:spTgt>
                                        </p:tgtEl>
                                        <p:attrNameLst>
                                          <p:attrName>style.visibility</p:attrName>
                                        </p:attrNameLst>
                                      </p:cBhvr>
                                      <p:to>
                                        <p:strVal val="visible"/>
                                      </p:to>
                                    </p:set>
                                    <p:animEffect transition="in" filter="fade">
                                      <p:cBhvr>
                                        <p:cTn id="21" dur="1000"/>
                                        <p:tgtEl>
                                          <p:spTgt spid="80">
                                            <p:txEl>
                                              <p:pRg st="3" end="3"/>
                                            </p:txEl>
                                          </p:spTgt>
                                        </p:tgtEl>
                                      </p:cBhvr>
                                    </p:animEffect>
                                    <p:anim calcmode="lin" valueType="num">
                                      <p:cBhvr>
                                        <p:cTn id="22"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80">
                                            <p:txEl>
                                              <p:pRg st="4" end="4"/>
                                            </p:txEl>
                                          </p:spTgt>
                                        </p:tgtEl>
                                        <p:attrNameLst>
                                          <p:attrName>style.visibility</p:attrName>
                                        </p:attrNameLst>
                                      </p:cBhvr>
                                      <p:to>
                                        <p:strVal val="visible"/>
                                      </p:to>
                                    </p:set>
                                    <p:animEffect transition="in" filter="fade">
                                      <p:cBhvr>
                                        <p:cTn id="28" dur="1000"/>
                                        <p:tgtEl>
                                          <p:spTgt spid="80">
                                            <p:txEl>
                                              <p:pRg st="4" end="4"/>
                                            </p:txEl>
                                          </p:spTgt>
                                        </p:tgtEl>
                                      </p:cBhvr>
                                    </p:animEffect>
                                    <p:anim calcmode="lin" valueType="num">
                                      <p:cBhvr>
                                        <p:cTn id="29"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5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a:solidFill>
                  <a:srgbClr val="FF9900"/>
                </a:solidFill>
                <a:latin typeface="Sofia"/>
                <a:ea typeface="Sofia"/>
                <a:cs typeface="Sofia"/>
                <a:sym typeface="Sofia"/>
              </a:rPr>
              <a:t>7th Grade Science - Mrs. Caldwell </a:t>
            </a:r>
            <a:endParaRPr sz="3600">
              <a:solidFill>
                <a:srgbClr val="FF9900"/>
              </a:solidFill>
              <a:latin typeface="Sofia"/>
              <a:ea typeface="Sofia"/>
              <a:cs typeface="Sofia"/>
              <a:sym typeface="Sofia"/>
            </a:endParaRPr>
          </a:p>
        </p:txBody>
      </p:sp>
      <p:sp>
        <p:nvSpPr>
          <p:cNvPr id="296" name="Google Shape;296;p52"/>
          <p:cNvSpPr txBox="1">
            <a:spLocks noGrp="1"/>
          </p:cNvSpPr>
          <p:nvPr>
            <p:ph type="body" idx="1"/>
          </p:nvPr>
        </p:nvSpPr>
        <p:spPr>
          <a:xfrm>
            <a:off x="90225" y="1544050"/>
            <a:ext cx="8863200" cy="3024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dirty="0">
                <a:latin typeface="Merienda"/>
                <a:ea typeface="Merienda"/>
                <a:cs typeface="Merienda"/>
                <a:sym typeface="Merienda"/>
              </a:rPr>
              <a:t>Highest Average:  Molli Blaylock</a:t>
            </a:r>
            <a:endParaRPr sz="3600" dirty="0">
              <a:latin typeface="Merienda"/>
              <a:ea typeface="Merienda"/>
              <a:cs typeface="Merienda"/>
              <a:sym typeface="Merienda"/>
            </a:endParaRPr>
          </a:p>
          <a:p>
            <a:pPr marL="0" lvl="0" indent="0" algn="ctr" rtl="0">
              <a:spcBef>
                <a:spcPts val="1600"/>
              </a:spcBef>
              <a:spcAft>
                <a:spcPts val="0"/>
              </a:spcAft>
              <a:buNone/>
            </a:pPr>
            <a:r>
              <a:rPr lang="en" sz="3600" dirty="0">
                <a:latin typeface="Merienda"/>
                <a:ea typeface="Merienda"/>
                <a:cs typeface="Merienda"/>
                <a:sym typeface="Merienda"/>
              </a:rPr>
              <a:t>2nd :   Lakelyn Overstreet</a:t>
            </a:r>
            <a:endParaRPr sz="3600" dirty="0">
              <a:latin typeface="Merienda"/>
              <a:ea typeface="Merienda"/>
              <a:cs typeface="Merienda"/>
              <a:sym typeface="Merienda"/>
            </a:endParaRPr>
          </a:p>
          <a:p>
            <a:pPr marL="0" lvl="0" indent="0" algn="ctr" rtl="0">
              <a:spcBef>
                <a:spcPts val="1600"/>
              </a:spcBef>
              <a:spcAft>
                <a:spcPts val="0"/>
              </a:spcAft>
              <a:buNone/>
            </a:pPr>
            <a:r>
              <a:rPr lang="en" sz="3600" dirty="0">
                <a:latin typeface="Merienda"/>
                <a:ea typeface="Merienda"/>
                <a:cs typeface="Merienda"/>
                <a:sym typeface="Merienda"/>
              </a:rPr>
              <a:t>3rd:  Rose Brunson</a:t>
            </a:r>
            <a:endParaRPr sz="3600" dirty="0">
              <a:latin typeface="Merienda"/>
              <a:ea typeface="Merienda"/>
              <a:cs typeface="Merienda"/>
              <a:sym typeface="Merienda"/>
            </a:endParaRPr>
          </a:p>
          <a:p>
            <a:pPr marL="0" lvl="0" indent="0" algn="l" rtl="0">
              <a:spcBef>
                <a:spcPts val="1600"/>
              </a:spcBef>
              <a:spcAft>
                <a:spcPts val="0"/>
              </a:spcAft>
              <a:buNone/>
            </a:pPr>
            <a:endParaRPr dirty="0"/>
          </a:p>
          <a:p>
            <a:pPr marL="0" lvl="0" indent="0" algn="l" rtl="0">
              <a:spcBef>
                <a:spcPts val="1600"/>
              </a:spcBef>
              <a:spcAft>
                <a:spcPts val="1600"/>
              </a:spcAft>
              <a:buNone/>
            </a:pPr>
            <a:endParaRPr dirty="0"/>
          </a:p>
        </p:txBody>
      </p:sp>
    </p:spTree>
  </p:cSld>
  <p:clrMapOvr>
    <a:masterClrMapping/>
  </p:clrMapOvr>
  <mc:AlternateContent xmlns:mc="http://schemas.openxmlformats.org/markup-compatibility/2006" xmlns:p14="http://schemas.microsoft.com/office/powerpoint/2010/main">
    <mc:Choice Requires="p14">
      <p:transition p14:dur="0" advClick="0" advTm="24000"/>
    </mc:Choice>
    <mc:Fallback xmlns="">
      <p:transition advClick="0" advTm="2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96">
                                            <p:txEl>
                                              <p:pRg st="2" end="2"/>
                                            </p:txEl>
                                          </p:spTgt>
                                        </p:tgtEl>
                                        <p:attrNameLst>
                                          <p:attrName>style.visibility</p:attrName>
                                        </p:attrNameLst>
                                      </p:cBhvr>
                                      <p:to>
                                        <p:strVal val="visible"/>
                                      </p:to>
                                    </p:set>
                                    <p:anim calcmode="lin" valueType="num">
                                      <p:cBhvr additive="base">
                                        <p:cTn id="7" dur="500" fill="hold"/>
                                        <p:tgtEl>
                                          <p:spTgt spid="296">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9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96">
                                            <p:txEl>
                                              <p:pRg st="1" end="1"/>
                                            </p:txEl>
                                          </p:spTgt>
                                        </p:tgtEl>
                                        <p:attrNameLst>
                                          <p:attrName>style.visibility</p:attrName>
                                        </p:attrNameLst>
                                      </p:cBhvr>
                                      <p:to>
                                        <p:strVal val="visible"/>
                                      </p:to>
                                    </p:set>
                                    <p:anim calcmode="lin" valueType="num">
                                      <p:cBhvr additive="base">
                                        <p:cTn id="13" dur="500" fill="hold"/>
                                        <p:tgtEl>
                                          <p:spTgt spid="29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9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96">
                                            <p:txEl>
                                              <p:pRg st="0" end="0"/>
                                            </p:txEl>
                                          </p:spTgt>
                                        </p:tgtEl>
                                        <p:attrNameLst>
                                          <p:attrName>style.visibility</p:attrName>
                                        </p:attrNameLst>
                                      </p:cBhvr>
                                      <p:to>
                                        <p:strVal val="visible"/>
                                      </p:to>
                                    </p:set>
                                    <p:anim calcmode="lin" valueType="num">
                                      <p:cBhvr additive="base">
                                        <p:cTn id="19" dur="500" fill="hold"/>
                                        <p:tgtEl>
                                          <p:spTgt spid="296">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9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5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a:solidFill>
                  <a:srgbClr val="FF9900"/>
                </a:solidFill>
                <a:latin typeface="Sofia"/>
                <a:ea typeface="Sofia"/>
                <a:cs typeface="Sofia"/>
                <a:sym typeface="Sofia"/>
              </a:rPr>
              <a:t>7th Grade History - Ms. Gill</a:t>
            </a:r>
            <a:endParaRPr sz="3600">
              <a:solidFill>
                <a:srgbClr val="FF9900"/>
              </a:solidFill>
              <a:latin typeface="Sofia"/>
              <a:ea typeface="Sofia"/>
              <a:cs typeface="Sofia"/>
              <a:sym typeface="Sofia"/>
            </a:endParaRPr>
          </a:p>
        </p:txBody>
      </p:sp>
      <p:sp>
        <p:nvSpPr>
          <p:cNvPr id="302" name="Google Shape;302;p53"/>
          <p:cNvSpPr txBox="1">
            <a:spLocks noGrp="1"/>
          </p:cNvSpPr>
          <p:nvPr>
            <p:ph type="body" idx="1"/>
          </p:nvPr>
        </p:nvSpPr>
        <p:spPr>
          <a:xfrm>
            <a:off x="90225" y="1544050"/>
            <a:ext cx="8863200" cy="3024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dirty="0">
                <a:latin typeface="Merienda"/>
                <a:ea typeface="Merienda"/>
                <a:cs typeface="Merienda"/>
                <a:sym typeface="Merienda"/>
              </a:rPr>
              <a:t>Highest Average:  Lakelyn Overstreet</a:t>
            </a:r>
            <a:endParaRPr sz="3600" dirty="0">
              <a:latin typeface="Merienda"/>
              <a:ea typeface="Merienda"/>
              <a:cs typeface="Merienda"/>
              <a:sym typeface="Merienda"/>
            </a:endParaRPr>
          </a:p>
          <a:p>
            <a:pPr marL="0" lvl="0" indent="0" algn="ctr" rtl="0">
              <a:spcBef>
                <a:spcPts val="1600"/>
              </a:spcBef>
              <a:spcAft>
                <a:spcPts val="0"/>
              </a:spcAft>
              <a:buNone/>
            </a:pPr>
            <a:r>
              <a:rPr lang="en" sz="3600" dirty="0">
                <a:latin typeface="Merienda"/>
                <a:ea typeface="Merienda"/>
                <a:cs typeface="Merienda"/>
                <a:sym typeface="Merienda"/>
              </a:rPr>
              <a:t>2nd :   Molli Blaylock</a:t>
            </a:r>
            <a:endParaRPr sz="3600" dirty="0">
              <a:latin typeface="Merienda"/>
              <a:ea typeface="Merienda"/>
              <a:cs typeface="Merienda"/>
              <a:sym typeface="Merienda"/>
            </a:endParaRPr>
          </a:p>
          <a:p>
            <a:pPr marL="0" lvl="0" indent="0" algn="ctr" rtl="0">
              <a:spcBef>
                <a:spcPts val="1600"/>
              </a:spcBef>
              <a:spcAft>
                <a:spcPts val="0"/>
              </a:spcAft>
              <a:buNone/>
            </a:pPr>
            <a:r>
              <a:rPr lang="en" sz="3600" dirty="0">
                <a:latin typeface="Merienda"/>
                <a:ea typeface="Merienda"/>
                <a:cs typeface="Merienda"/>
                <a:sym typeface="Merienda"/>
              </a:rPr>
              <a:t>3rd:  Rose Brunson</a:t>
            </a:r>
            <a:endParaRPr sz="3600" dirty="0">
              <a:latin typeface="Merienda"/>
              <a:ea typeface="Merienda"/>
              <a:cs typeface="Merienda"/>
              <a:sym typeface="Merienda"/>
            </a:endParaRPr>
          </a:p>
          <a:p>
            <a:pPr marL="0" lvl="0" indent="0" algn="l" rtl="0">
              <a:spcBef>
                <a:spcPts val="1600"/>
              </a:spcBef>
              <a:spcAft>
                <a:spcPts val="0"/>
              </a:spcAft>
              <a:buNone/>
            </a:pPr>
            <a:endParaRPr dirty="0"/>
          </a:p>
          <a:p>
            <a:pPr marL="0" lvl="0" indent="0" algn="l" rtl="0">
              <a:spcBef>
                <a:spcPts val="1600"/>
              </a:spcBef>
              <a:spcAft>
                <a:spcPts val="1600"/>
              </a:spcAft>
              <a:buNone/>
            </a:pPr>
            <a:endParaRPr dirty="0"/>
          </a:p>
        </p:txBody>
      </p:sp>
    </p:spTree>
  </p:cSld>
  <p:clrMapOvr>
    <a:masterClrMapping/>
  </p:clrMapOvr>
  <mc:AlternateContent xmlns:mc="http://schemas.openxmlformats.org/markup-compatibility/2006" xmlns:p14="http://schemas.microsoft.com/office/powerpoint/2010/main">
    <mc:Choice Requires="p14">
      <p:transition p14:dur="10" advClick="0" advTm="24000"/>
    </mc:Choice>
    <mc:Fallback xmlns="">
      <p:transition advClick="0" advTm="2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2">
                                            <p:txEl>
                                              <p:pRg st="2" end="2"/>
                                            </p:txEl>
                                          </p:spTgt>
                                        </p:tgtEl>
                                        <p:attrNameLst>
                                          <p:attrName>style.visibility</p:attrName>
                                        </p:attrNameLst>
                                      </p:cBhvr>
                                      <p:to>
                                        <p:strVal val="visible"/>
                                      </p:to>
                                    </p:set>
                                    <p:anim calcmode="lin" valueType="num">
                                      <p:cBhvr additive="base">
                                        <p:cTn id="7" dur="500" fill="hold"/>
                                        <p:tgtEl>
                                          <p:spTgt spid="30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2">
                                            <p:txEl>
                                              <p:pRg st="1" end="1"/>
                                            </p:txEl>
                                          </p:spTgt>
                                        </p:tgtEl>
                                        <p:attrNameLst>
                                          <p:attrName>style.visibility</p:attrName>
                                        </p:attrNameLst>
                                      </p:cBhvr>
                                      <p:to>
                                        <p:strVal val="visible"/>
                                      </p:to>
                                    </p:set>
                                    <p:anim calcmode="lin" valueType="num">
                                      <p:cBhvr additive="base">
                                        <p:cTn id="13" dur="500" fill="hold"/>
                                        <p:tgtEl>
                                          <p:spTgt spid="30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02">
                                            <p:txEl>
                                              <p:pRg st="0" end="0"/>
                                            </p:txEl>
                                          </p:spTgt>
                                        </p:tgtEl>
                                        <p:attrNameLst>
                                          <p:attrName>style.visibility</p:attrName>
                                        </p:attrNameLst>
                                      </p:cBhvr>
                                      <p:to>
                                        <p:strVal val="visible"/>
                                      </p:to>
                                    </p:set>
                                    <p:anim calcmode="lin" valueType="num">
                                      <p:cBhvr additive="base">
                                        <p:cTn id="19" dur="500" fill="hold"/>
                                        <p:tgtEl>
                                          <p:spTgt spid="30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5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a:solidFill>
                  <a:srgbClr val="FF9900"/>
                </a:solidFill>
                <a:latin typeface="Sofia"/>
                <a:ea typeface="Sofia"/>
                <a:cs typeface="Sofia"/>
                <a:sym typeface="Sofia"/>
              </a:rPr>
              <a:t>8th Grade Reading - Mrs. Reid</a:t>
            </a:r>
            <a:endParaRPr sz="3600">
              <a:solidFill>
                <a:srgbClr val="FF9900"/>
              </a:solidFill>
              <a:latin typeface="Sofia"/>
              <a:ea typeface="Sofia"/>
              <a:cs typeface="Sofia"/>
              <a:sym typeface="Sofia"/>
            </a:endParaRPr>
          </a:p>
        </p:txBody>
      </p:sp>
      <p:sp>
        <p:nvSpPr>
          <p:cNvPr id="308" name="Google Shape;308;p54"/>
          <p:cNvSpPr txBox="1">
            <a:spLocks noGrp="1"/>
          </p:cNvSpPr>
          <p:nvPr>
            <p:ph type="body" idx="1"/>
          </p:nvPr>
        </p:nvSpPr>
        <p:spPr>
          <a:xfrm>
            <a:off x="90225" y="1544050"/>
            <a:ext cx="8863200" cy="3024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dirty="0">
                <a:latin typeface="Merienda"/>
                <a:ea typeface="Merienda"/>
                <a:cs typeface="Merienda"/>
                <a:sym typeface="Merienda"/>
              </a:rPr>
              <a:t>Highest Average:  Bryce Brasell</a:t>
            </a:r>
            <a:endParaRPr sz="3600" dirty="0">
              <a:latin typeface="Merienda"/>
              <a:ea typeface="Merienda"/>
              <a:cs typeface="Merienda"/>
              <a:sym typeface="Merienda"/>
            </a:endParaRPr>
          </a:p>
          <a:p>
            <a:pPr marL="0" lvl="0" indent="0" algn="ctr" rtl="0">
              <a:spcBef>
                <a:spcPts val="1600"/>
              </a:spcBef>
              <a:spcAft>
                <a:spcPts val="0"/>
              </a:spcAft>
              <a:buNone/>
            </a:pPr>
            <a:r>
              <a:rPr lang="en" sz="3600" dirty="0">
                <a:latin typeface="Merienda"/>
                <a:ea typeface="Merienda"/>
                <a:cs typeface="Merienda"/>
                <a:sym typeface="Merienda"/>
              </a:rPr>
              <a:t>2nd :   Hadli Baggett </a:t>
            </a:r>
            <a:endParaRPr sz="3600" dirty="0">
              <a:latin typeface="Merienda"/>
              <a:ea typeface="Merienda"/>
              <a:cs typeface="Merienda"/>
              <a:sym typeface="Merienda"/>
            </a:endParaRPr>
          </a:p>
          <a:p>
            <a:pPr marL="0" lvl="0" indent="0" algn="ctr" rtl="0">
              <a:spcBef>
                <a:spcPts val="1600"/>
              </a:spcBef>
              <a:spcAft>
                <a:spcPts val="0"/>
              </a:spcAft>
              <a:buNone/>
            </a:pPr>
            <a:r>
              <a:rPr lang="en" sz="3600" dirty="0">
                <a:latin typeface="Merienda"/>
                <a:ea typeface="Merienda"/>
                <a:cs typeface="Merienda"/>
                <a:sym typeface="Merienda"/>
              </a:rPr>
              <a:t>3rd:  Caroline Breaux</a:t>
            </a:r>
            <a:endParaRPr sz="3600" dirty="0">
              <a:latin typeface="Merienda"/>
              <a:ea typeface="Merienda"/>
              <a:cs typeface="Merienda"/>
              <a:sym typeface="Merienda"/>
            </a:endParaRPr>
          </a:p>
          <a:p>
            <a:pPr marL="0" lvl="0" indent="0" algn="l" rtl="0">
              <a:spcBef>
                <a:spcPts val="1600"/>
              </a:spcBef>
              <a:spcAft>
                <a:spcPts val="0"/>
              </a:spcAft>
              <a:buNone/>
            </a:pPr>
            <a:endParaRPr dirty="0"/>
          </a:p>
          <a:p>
            <a:pPr marL="0" lvl="0" indent="0" algn="l" rtl="0">
              <a:spcBef>
                <a:spcPts val="1600"/>
              </a:spcBef>
              <a:spcAft>
                <a:spcPts val="1600"/>
              </a:spcAft>
              <a:buNone/>
            </a:pPr>
            <a:endParaRPr dirty="0"/>
          </a:p>
        </p:txBody>
      </p:sp>
    </p:spTree>
  </p:cSld>
  <p:clrMapOvr>
    <a:masterClrMapping/>
  </p:clrMapOvr>
  <mc:AlternateContent xmlns:mc="http://schemas.openxmlformats.org/markup-compatibility/2006" xmlns:p14="http://schemas.microsoft.com/office/powerpoint/2010/main">
    <mc:Choice Requires="p14">
      <p:transition p14:dur="0" advClick="0" advTm="24000"/>
    </mc:Choice>
    <mc:Fallback xmlns="">
      <p:transition advClick="0" advTm="2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8">
                                            <p:txEl>
                                              <p:pRg st="2" end="2"/>
                                            </p:txEl>
                                          </p:spTgt>
                                        </p:tgtEl>
                                        <p:attrNameLst>
                                          <p:attrName>style.visibility</p:attrName>
                                        </p:attrNameLst>
                                      </p:cBhvr>
                                      <p:to>
                                        <p:strVal val="visible"/>
                                      </p:to>
                                    </p:set>
                                    <p:anim calcmode="lin" valueType="num">
                                      <p:cBhvr additive="base">
                                        <p:cTn id="7" dur="500" fill="hold"/>
                                        <p:tgtEl>
                                          <p:spTgt spid="308">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8">
                                            <p:txEl>
                                              <p:pRg st="1" end="1"/>
                                            </p:txEl>
                                          </p:spTgt>
                                        </p:tgtEl>
                                        <p:attrNameLst>
                                          <p:attrName>style.visibility</p:attrName>
                                        </p:attrNameLst>
                                      </p:cBhvr>
                                      <p:to>
                                        <p:strVal val="visible"/>
                                      </p:to>
                                    </p:set>
                                    <p:anim calcmode="lin" valueType="num">
                                      <p:cBhvr additive="base">
                                        <p:cTn id="13" dur="500" fill="hold"/>
                                        <p:tgtEl>
                                          <p:spTgt spid="30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08">
                                            <p:txEl>
                                              <p:pRg st="0" end="0"/>
                                            </p:txEl>
                                          </p:spTgt>
                                        </p:tgtEl>
                                        <p:attrNameLst>
                                          <p:attrName>style.visibility</p:attrName>
                                        </p:attrNameLst>
                                      </p:cBhvr>
                                      <p:to>
                                        <p:strVal val="visible"/>
                                      </p:to>
                                    </p:set>
                                    <p:anim calcmode="lin" valueType="num">
                                      <p:cBhvr additive="base">
                                        <p:cTn id="19" dur="500" fill="hold"/>
                                        <p:tgtEl>
                                          <p:spTgt spid="308">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5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a:solidFill>
                  <a:srgbClr val="FF9900"/>
                </a:solidFill>
                <a:latin typeface="Sofia"/>
                <a:ea typeface="Sofia"/>
                <a:cs typeface="Sofia"/>
                <a:sym typeface="Sofia"/>
              </a:rPr>
              <a:t>8th Grade Language - Mrs. Reid</a:t>
            </a:r>
            <a:endParaRPr sz="3600">
              <a:solidFill>
                <a:srgbClr val="FF9900"/>
              </a:solidFill>
              <a:latin typeface="Sofia"/>
              <a:ea typeface="Sofia"/>
              <a:cs typeface="Sofia"/>
              <a:sym typeface="Sofia"/>
            </a:endParaRPr>
          </a:p>
        </p:txBody>
      </p:sp>
      <p:sp>
        <p:nvSpPr>
          <p:cNvPr id="314" name="Google Shape;314;p55"/>
          <p:cNvSpPr txBox="1">
            <a:spLocks noGrp="1"/>
          </p:cNvSpPr>
          <p:nvPr>
            <p:ph type="body" idx="1"/>
          </p:nvPr>
        </p:nvSpPr>
        <p:spPr>
          <a:xfrm>
            <a:off x="90225" y="1544050"/>
            <a:ext cx="8863200" cy="3024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dirty="0">
                <a:latin typeface="Merienda"/>
                <a:ea typeface="Merienda"/>
                <a:cs typeface="Merienda"/>
                <a:sym typeface="Merienda"/>
              </a:rPr>
              <a:t>Highest Average:  Caroline Breaux</a:t>
            </a:r>
            <a:endParaRPr sz="3600" dirty="0">
              <a:latin typeface="Merienda"/>
              <a:ea typeface="Merienda"/>
              <a:cs typeface="Merienda"/>
              <a:sym typeface="Merienda"/>
            </a:endParaRPr>
          </a:p>
          <a:p>
            <a:pPr marL="0" lvl="0" indent="0" algn="ctr" rtl="0">
              <a:spcBef>
                <a:spcPts val="1600"/>
              </a:spcBef>
              <a:spcAft>
                <a:spcPts val="0"/>
              </a:spcAft>
              <a:buNone/>
            </a:pPr>
            <a:r>
              <a:rPr lang="en" sz="3600" dirty="0">
                <a:latin typeface="Merienda"/>
                <a:ea typeface="Merienda"/>
                <a:cs typeface="Merienda"/>
                <a:sym typeface="Merienda"/>
              </a:rPr>
              <a:t>2nd :   Ashley Ballard</a:t>
            </a:r>
            <a:endParaRPr sz="3600" dirty="0">
              <a:latin typeface="Merienda"/>
              <a:ea typeface="Merienda"/>
              <a:cs typeface="Merienda"/>
              <a:sym typeface="Merienda"/>
            </a:endParaRPr>
          </a:p>
          <a:p>
            <a:pPr marL="0" lvl="0" indent="0" algn="ctr" rtl="0">
              <a:spcBef>
                <a:spcPts val="1600"/>
              </a:spcBef>
              <a:spcAft>
                <a:spcPts val="0"/>
              </a:spcAft>
              <a:buNone/>
            </a:pPr>
            <a:r>
              <a:rPr lang="en" sz="3600" dirty="0">
                <a:latin typeface="Merienda"/>
                <a:ea typeface="Merienda"/>
                <a:cs typeface="Merienda"/>
                <a:sym typeface="Merienda"/>
              </a:rPr>
              <a:t>3rd:  Mary Helen Compton</a:t>
            </a:r>
            <a:endParaRPr sz="3600" dirty="0">
              <a:latin typeface="Merienda"/>
              <a:ea typeface="Merienda"/>
              <a:cs typeface="Merienda"/>
              <a:sym typeface="Merienda"/>
            </a:endParaRPr>
          </a:p>
          <a:p>
            <a:pPr marL="0" lvl="0" indent="0" algn="l" rtl="0">
              <a:spcBef>
                <a:spcPts val="1600"/>
              </a:spcBef>
              <a:spcAft>
                <a:spcPts val="0"/>
              </a:spcAft>
              <a:buNone/>
            </a:pPr>
            <a:endParaRPr dirty="0"/>
          </a:p>
          <a:p>
            <a:pPr marL="0" lvl="0" indent="0" algn="l" rtl="0">
              <a:spcBef>
                <a:spcPts val="1600"/>
              </a:spcBef>
              <a:spcAft>
                <a:spcPts val="1600"/>
              </a:spcAft>
              <a:buNone/>
            </a:pPr>
            <a:endParaRPr dirty="0"/>
          </a:p>
        </p:txBody>
      </p:sp>
    </p:spTree>
  </p:cSld>
  <p:clrMapOvr>
    <a:masterClrMapping/>
  </p:clrMapOvr>
  <mc:AlternateContent xmlns:mc="http://schemas.openxmlformats.org/markup-compatibility/2006" xmlns:p14="http://schemas.microsoft.com/office/powerpoint/2010/main">
    <mc:Choice Requires="p14">
      <p:transition p14:dur="10" advClick="0" advTm="24000"/>
    </mc:Choice>
    <mc:Fallback xmlns="">
      <p:transition advClick="0" advTm="2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14">
                                            <p:txEl>
                                              <p:pRg st="2" end="2"/>
                                            </p:txEl>
                                          </p:spTgt>
                                        </p:tgtEl>
                                        <p:attrNameLst>
                                          <p:attrName>style.visibility</p:attrName>
                                        </p:attrNameLst>
                                      </p:cBhvr>
                                      <p:to>
                                        <p:strVal val="visible"/>
                                      </p:to>
                                    </p:set>
                                    <p:anim calcmode="lin" valueType="num">
                                      <p:cBhvr additive="base">
                                        <p:cTn id="7" dur="500" fill="hold"/>
                                        <p:tgtEl>
                                          <p:spTgt spid="31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1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14">
                                            <p:txEl>
                                              <p:pRg st="1" end="1"/>
                                            </p:txEl>
                                          </p:spTgt>
                                        </p:tgtEl>
                                        <p:attrNameLst>
                                          <p:attrName>style.visibility</p:attrName>
                                        </p:attrNameLst>
                                      </p:cBhvr>
                                      <p:to>
                                        <p:strVal val="visible"/>
                                      </p:to>
                                    </p:set>
                                    <p:anim calcmode="lin" valueType="num">
                                      <p:cBhvr additive="base">
                                        <p:cTn id="13" dur="500" fill="hold"/>
                                        <p:tgtEl>
                                          <p:spTgt spid="31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14">
                                            <p:txEl>
                                              <p:pRg st="0" end="0"/>
                                            </p:txEl>
                                          </p:spTgt>
                                        </p:tgtEl>
                                        <p:attrNameLst>
                                          <p:attrName>style.visibility</p:attrName>
                                        </p:attrNameLst>
                                      </p:cBhvr>
                                      <p:to>
                                        <p:strVal val="visible"/>
                                      </p:to>
                                    </p:set>
                                    <p:anim calcmode="lin" valueType="num">
                                      <p:cBhvr additive="base">
                                        <p:cTn id="19" dur="500" fill="hold"/>
                                        <p:tgtEl>
                                          <p:spTgt spid="314">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1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56"/>
          <p:cNvSpPr txBox="1">
            <a:spLocks noGrp="1"/>
          </p:cNvSpPr>
          <p:nvPr>
            <p:ph type="title"/>
          </p:nvPr>
        </p:nvSpPr>
        <p:spPr>
          <a:xfrm>
            <a:off x="311700" y="360950"/>
            <a:ext cx="8520600" cy="1182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a:solidFill>
                  <a:srgbClr val="FF9900"/>
                </a:solidFill>
                <a:latin typeface="Sofia"/>
                <a:ea typeface="Sofia"/>
                <a:cs typeface="Sofia"/>
                <a:sym typeface="Sofia"/>
              </a:rPr>
              <a:t>8th Grade Math - Mrs. Caldwell</a:t>
            </a:r>
            <a:endParaRPr sz="3600">
              <a:solidFill>
                <a:srgbClr val="FF9900"/>
              </a:solidFill>
              <a:latin typeface="Sofia"/>
              <a:ea typeface="Sofia"/>
              <a:cs typeface="Sofia"/>
              <a:sym typeface="Sofia"/>
            </a:endParaRPr>
          </a:p>
          <a:p>
            <a:pPr marL="0" lvl="0" indent="0" algn="ctr" rtl="0">
              <a:spcBef>
                <a:spcPts val="0"/>
              </a:spcBef>
              <a:spcAft>
                <a:spcPts val="0"/>
              </a:spcAft>
              <a:buNone/>
            </a:pPr>
            <a:r>
              <a:rPr lang="en" sz="3600">
                <a:solidFill>
                  <a:srgbClr val="FF9900"/>
                </a:solidFill>
                <a:latin typeface="Sofia"/>
                <a:ea typeface="Sofia"/>
                <a:cs typeface="Sofia"/>
                <a:sym typeface="Sofia"/>
              </a:rPr>
              <a:t> (Advanced Pre-Algebra) </a:t>
            </a:r>
            <a:endParaRPr sz="3600">
              <a:solidFill>
                <a:srgbClr val="FF9900"/>
              </a:solidFill>
              <a:latin typeface="Sofia"/>
              <a:ea typeface="Sofia"/>
              <a:cs typeface="Sofia"/>
              <a:sym typeface="Sofia"/>
            </a:endParaRPr>
          </a:p>
        </p:txBody>
      </p:sp>
      <p:sp>
        <p:nvSpPr>
          <p:cNvPr id="320" name="Google Shape;320;p56"/>
          <p:cNvSpPr txBox="1">
            <a:spLocks noGrp="1"/>
          </p:cNvSpPr>
          <p:nvPr>
            <p:ph type="body" idx="1"/>
          </p:nvPr>
        </p:nvSpPr>
        <p:spPr>
          <a:xfrm>
            <a:off x="90225" y="1544050"/>
            <a:ext cx="8863200" cy="3024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dirty="0">
                <a:latin typeface="Merienda"/>
                <a:ea typeface="Merienda"/>
                <a:cs typeface="Merienda"/>
                <a:sym typeface="Merienda"/>
              </a:rPr>
              <a:t>Highest Average:  Lauren Donald</a:t>
            </a:r>
            <a:endParaRPr sz="3600" dirty="0">
              <a:latin typeface="Merienda"/>
              <a:ea typeface="Merienda"/>
              <a:cs typeface="Merienda"/>
              <a:sym typeface="Merienda"/>
            </a:endParaRPr>
          </a:p>
          <a:p>
            <a:pPr marL="0" lvl="0" indent="0" algn="ctr" rtl="0">
              <a:spcBef>
                <a:spcPts val="1600"/>
              </a:spcBef>
              <a:spcAft>
                <a:spcPts val="0"/>
              </a:spcAft>
              <a:buNone/>
            </a:pPr>
            <a:r>
              <a:rPr lang="en" sz="3600" dirty="0">
                <a:latin typeface="Merienda"/>
                <a:ea typeface="Merienda"/>
                <a:cs typeface="Merienda"/>
                <a:sym typeface="Merienda"/>
              </a:rPr>
              <a:t>2nd :   Darren Shauger</a:t>
            </a:r>
            <a:endParaRPr sz="3600" dirty="0">
              <a:latin typeface="Merienda"/>
              <a:ea typeface="Merienda"/>
              <a:cs typeface="Merienda"/>
              <a:sym typeface="Merienda"/>
            </a:endParaRPr>
          </a:p>
          <a:p>
            <a:pPr marL="0" lvl="0" indent="0" algn="ctr" rtl="0">
              <a:spcBef>
                <a:spcPts val="1600"/>
              </a:spcBef>
              <a:spcAft>
                <a:spcPts val="0"/>
              </a:spcAft>
              <a:buNone/>
            </a:pPr>
            <a:r>
              <a:rPr lang="en" sz="3600" dirty="0">
                <a:latin typeface="Merienda"/>
                <a:ea typeface="Merienda"/>
                <a:cs typeface="Merienda"/>
                <a:sym typeface="Merienda"/>
              </a:rPr>
              <a:t>3rd:  Gunar Norris</a:t>
            </a:r>
            <a:endParaRPr sz="3600" dirty="0">
              <a:latin typeface="Merienda"/>
              <a:ea typeface="Merienda"/>
              <a:cs typeface="Merienda"/>
              <a:sym typeface="Merienda"/>
            </a:endParaRPr>
          </a:p>
          <a:p>
            <a:pPr marL="0" lvl="0" indent="0" algn="l" rtl="0">
              <a:spcBef>
                <a:spcPts val="1600"/>
              </a:spcBef>
              <a:spcAft>
                <a:spcPts val="0"/>
              </a:spcAft>
              <a:buNone/>
            </a:pPr>
            <a:endParaRPr dirty="0"/>
          </a:p>
          <a:p>
            <a:pPr marL="0" lvl="0" indent="0" algn="l" rtl="0">
              <a:spcBef>
                <a:spcPts val="1600"/>
              </a:spcBef>
              <a:spcAft>
                <a:spcPts val="1600"/>
              </a:spcAft>
              <a:buNone/>
            </a:pPr>
            <a:endParaRPr dirty="0"/>
          </a:p>
        </p:txBody>
      </p:sp>
    </p:spTree>
  </p:cSld>
  <p:clrMapOvr>
    <a:masterClrMapping/>
  </p:clrMapOvr>
  <mc:AlternateContent xmlns:mc="http://schemas.openxmlformats.org/markup-compatibility/2006" xmlns:p14="http://schemas.microsoft.com/office/powerpoint/2010/main">
    <mc:Choice Requires="p14">
      <p:transition p14:dur="0" advClick="0" advTm="24000"/>
    </mc:Choice>
    <mc:Fallback xmlns="">
      <p:transition advClick="0" advTm="2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20">
                                            <p:txEl>
                                              <p:pRg st="2" end="2"/>
                                            </p:txEl>
                                          </p:spTgt>
                                        </p:tgtEl>
                                        <p:attrNameLst>
                                          <p:attrName>style.visibility</p:attrName>
                                        </p:attrNameLst>
                                      </p:cBhvr>
                                      <p:to>
                                        <p:strVal val="visible"/>
                                      </p:to>
                                    </p:set>
                                    <p:anim calcmode="lin" valueType="num">
                                      <p:cBhvr additive="base">
                                        <p:cTn id="7" dur="500" fill="hold"/>
                                        <p:tgtEl>
                                          <p:spTgt spid="320">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2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20">
                                            <p:txEl>
                                              <p:pRg st="1" end="1"/>
                                            </p:txEl>
                                          </p:spTgt>
                                        </p:tgtEl>
                                        <p:attrNameLst>
                                          <p:attrName>style.visibility</p:attrName>
                                        </p:attrNameLst>
                                      </p:cBhvr>
                                      <p:to>
                                        <p:strVal val="visible"/>
                                      </p:to>
                                    </p:set>
                                    <p:anim calcmode="lin" valueType="num">
                                      <p:cBhvr additive="base">
                                        <p:cTn id="13" dur="500" fill="hold"/>
                                        <p:tgtEl>
                                          <p:spTgt spid="32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2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20">
                                            <p:txEl>
                                              <p:pRg st="0" end="0"/>
                                            </p:txEl>
                                          </p:spTgt>
                                        </p:tgtEl>
                                        <p:attrNameLst>
                                          <p:attrName>style.visibility</p:attrName>
                                        </p:attrNameLst>
                                      </p:cBhvr>
                                      <p:to>
                                        <p:strVal val="visible"/>
                                      </p:to>
                                    </p:set>
                                    <p:anim calcmode="lin" valueType="num">
                                      <p:cBhvr additive="base">
                                        <p:cTn id="19" dur="500" fill="hold"/>
                                        <p:tgtEl>
                                          <p:spTgt spid="320">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57"/>
          <p:cNvSpPr txBox="1">
            <a:spLocks noGrp="1"/>
          </p:cNvSpPr>
          <p:nvPr>
            <p:ph type="title"/>
          </p:nvPr>
        </p:nvSpPr>
        <p:spPr>
          <a:xfrm>
            <a:off x="311700" y="360950"/>
            <a:ext cx="8520600" cy="1182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a:solidFill>
                  <a:srgbClr val="FF9900"/>
                </a:solidFill>
                <a:latin typeface="Sofia"/>
                <a:ea typeface="Sofia"/>
                <a:cs typeface="Sofia"/>
                <a:sym typeface="Sofia"/>
              </a:rPr>
              <a:t>8th Grade Math - Mrs. Caldwell</a:t>
            </a:r>
            <a:endParaRPr sz="3600">
              <a:solidFill>
                <a:srgbClr val="FF9900"/>
              </a:solidFill>
              <a:latin typeface="Sofia"/>
              <a:ea typeface="Sofia"/>
              <a:cs typeface="Sofia"/>
              <a:sym typeface="Sofia"/>
            </a:endParaRPr>
          </a:p>
          <a:p>
            <a:pPr marL="0" lvl="0" indent="0" algn="ctr" rtl="0">
              <a:spcBef>
                <a:spcPts val="0"/>
              </a:spcBef>
              <a:spcAft>
                <a:spcPts val="0"/>
              </a:spcAft>
              <a:buNone/>
            </a:pPr>
            <a:r>
              <a:rPr lang="en" sz="3600">
                <a:solidFill>
                  <a:srgbClr val="FF9900"/>
                </a:solidFill>
                <a:latin typeface="Sofia"/>
                <a:ea typeface="Sofia"/>
                <a:cs typeface="Sofia"/>
                <a:sym typeface="Sofia"/>
              </a:rPr>
              <a:t>(Honors Algebra I)</a:t>
            </a:r>
            <a:endParaRPr sz="3600">
              <a:solidFill>
                <a:srgbClr val="FF9900"/>
              </a:solidFill>
              <a:latin typeface="Sofia"/>
              <a:ea typeface="Sofia"/>
              <a:cs typeface="Sofia"/>
              <a:sym typeface="Sofia"/>
            </a:endParaRPr>
          </a:p>
        </p:txBody>
      </p:sp>
      <p:sp>
        <p:nvSpPr>
          <p:cNvPr id="326" name="Google Shape;326;p57"/>
          <p:cNvSpPr txBox="1">
            <a:spLocks noGrp="1"/>
          </p:cNvSpPr>
          <p:nvPr>
            <p:ph type="body" idx="1"/>
          </p:nvPr>
        </p:nvSpPr>
        <p:spPr>
          <a:xfrm>
            <a:off x="90225" y="1544050"/>
            <a:ext cx="8863200" cy="3288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dirty="0">
                <a:latin typeface="Merienda"/>
                <a:ea typeface="Merienda"/>
                <a:cs typeface="Merienda"/>
                <a:sym typeface="Merienda"/>
              </a:rPr>
              <a:t>Highest Average:  Ashley Ballard</a:t>
            </a:r>
            <a:endParaRPr sz="3600" dirty="0">
              <a:latin typeface="Merienda"/>
              <a:ea typeface="Merienda"/>
              <a:cs typeface="Merienda"/>
              <a:sym typeface="Merienda"/>
            </a:endParaRPr>
          </a:p>
          <a:p>
            <a:pPr marL="0" lvl="0" indent="0" algn="ctr" rtl="0">
              <a:spcBef>
                <a:spcPts val="1600"/>
              </a:spcBef>
              <a:spcAft>
                <a:spcPts val="0"/>
              </a:spcAft>
              <a:buNone/>
            </a:pPr>
            <a:r>
              <a:rPr lang="en" sz="3600" dirty="0">
                <a:latin typeface="Merienda"/>
                <a:ea typeface="Merienda"/>
                <a:cs typeface="Merienda"/>
                <a:sym typeface="Merienda"/>
              </a:rPr>
              <a:t>2nd :   Ben Gerald</a:t>
            </a:r>
            <a:endParaRPr sz="3600" dirty="0">
              <a:latin typeface="Merienda"/>
              <a:ea typeface="Merienda"/>
              <a:cs typeface="Merienda"/>
              <a:sym typeface="Merienda"/>
            </a:endParaRPr>
          </a:p>
          <a:p>
            <a:pPr marL="0" lvl="0" indent="0" algn="ctr" rtl="0">
              <a:spcBef>
                <a:spcPts val="1600"/>
              </a:spcBef>
              <a:spcAft>
                <a:spcPts val="0"/>
              </a:spcAft>
              <a:buNone/>
            </a:pPr>
            <a:r>
              <a:rPr lang="en" sz="3600" dirty="0">
                <a:latin typeface="Merienda"/>
                <a:ea typeface="Merienda"/>
                <a:cs typeface="Merienda"/>
                <a:sym typeface="Merienda"/>
              </a:rPr>
              <a:t>3rd:  Hadli Baggett and </a:t>
            </a:r>
            <a:endParaRPr sz="3600" dirty="0">
              <a:latin typeface="Merienda"/>
              <a:ea typeface="Merienda"/>
              <a:cs typeface="Merienda"/>
              <a:sym typeface="Merienda"/>
            </a:endParaRPr>
          </a:p>
          <a:p>
            <a:pPr marL="0" lvl="0" indent="0" algn="ctr" rtl="0">
              <a:spcBef>
                <a:spcPts val="1600"/>
              </a:spcBef>
              <a:spcAft>
                <a:spcPts val="0"/>
              </a:spcAft>
              <a:buNone/>
            </a:pPr>
            <a:r>
              <a:rPr lang="en" sz="3600" dirty="0">
                <a:latin typeface="Merienda"/>
                <a:ea typeface="Merienda"/>
                <a:cs typeface="Merienda"/>
                <a:sym typeface="Merienda"/>
              </a:rPr>
              <a:t>Caroline Breaux</a:t>
            </a:r>
            <a:endParaRPr sz="3600" dirty="0">
              <a:latin typeface="Merienda"/>
              <a:ea typeface="Merienda"/>
              <a:cs typeface="Merienda"/>
              <a:sym typeface="Merienda"/>
            </a:endParaRPr>
          </a:p>
          <a:p>
            <a:pPr marL="0" lvl="0" indent="0" algn="l" rtl="0">
              <a:spcBef>
                <a:spcPts val="1600"/>
              </a:spcBef>
              <a:spcAft>
                <a:spcPts val="0"/>
              </a:spcAft>
              <a:buNone/>
            </a:pPr>
            <a:endParaRPr dirty="0"/>
          </a:p>
          <a:p>
            <a:pPr marL="0" lvl="0" indent="0" algn="l" rtl="0">
              <a:spcBef>
                <a:spcPts val="1600"/>
              </a:spcBef>
              <a:spcAft>
                <a:spcPts val="1600"/>
              </a:spcAft>
              <a:buNone/>
            </a:pPr>
            <a:endParaRPr dirty="0"/>
          </a:p>
        </p:txBody>
      </p:sp>
    </p:spTree>
  </p:cSld>
  <p:clrMapOvr>
    <a:masterClrMapping/>
  </p:clrMapOvr>
  <mc:AlternateContent xmlns:mc="http://schemas.openxmlformats.org/markup-compatibility/2006" xmlns:p14="http://schemas.microsoft.com/office/powerpoint/2010/main">
    <mc:Choice Requires="p14">
      <p:transition p14:dur="10" advClick="0" advTm="24000"/>
    </mc:Choice>
    <mc:Fallback xmlns="">
      <p:transition advClick="0" advTm="2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26">
                                            <p:txEl>
                                              <p:pRg st="2" end="2"/>
                                            </p:txEl>
                                          </p:spTgt>
                                        </p:tgtEl>
                                        <p:attrNameLst>
                                          <p:attrName>style.visibility</p:attrName>
                                        </p:attrNameLst>
                                      </p:cBhvr>
                                      <p:to>
                                        <p:strVal val="visible"/>
                                      </p:to>
                                    </p:set>
                                    <p:anim calcmode="lin" valueType="num">
                                      <p:cBhvr additive="base">
                                        <p:cTn id="7" dur="500" fill="hold"/>
                                        <p:tgtEl>
                                          <p:spTgt spid="326">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26">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26">
                                            <p:txEl>
                                              <p:pRg st="3" end="3"/>
                                            </p:txEl>
                                          </p:spTgt>
                                        </p:tgtEl>
                                        <p:attrNameLst>
                                          <p:attrName>style.visibility</p:attrName>
                                        </p:attrNameLst>
                                      </p:cBhvr>
                                      <p:to>
                                        <p:strVal val="visible"/>
                                      </p:to>
                                    </p:set>
                                    <p:anim calcmode="lin" valueType="num">
                                      <p:cBhvr additive="base">
                                        <p:cTn id="11" dur="500" fill="hold"/>
                                        <p:tgtEl>
                                          <p:spTgt spid="326">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2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26">
                                            <p:txEl>
                                              <p:pRg st="1" end="1"/>
                                            </p:txEl>
                                          </p:spTgt>
                                        </p:tgtEl>
                                        <p:attrNameLst>
                                          <p:attrName>style.visibility</p:attrName>
                                        </p:attrNameLst>
                                      </p:cBhvr>
                                      <p:to>
                                        <p:strVal val="visible"/>
                                      </p:to>
                                    </p:set>
                                    <p:anim calcmode="lin" valueType="num">
                                      <p:cBhvr additive="base">
                                        <p:cTn id="17" dur="500" fill="hold"/>
                                        <p:tgtEl>
                                          <p:spTgt spid="326">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2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26">
                                            <p:txEl>
                                              <p:pRg st="0" end="0"/>
                                            </p:txEl>
                                          </p:spTgt>
                                        </p:tgtEl>
                                        <p:attrNameLst>
                                          <p:attrName>style.visibility</p:attrName>
                                        </p:attrNameLst>
                                      </p:cBhvr>
                                      <p:to>
                                        <p:strVal val="visible"/>
                                      </p:to>
                                    </p:set>
                                    <p:anim calcmode="lin" valueType="num">
                                      <p:cBhvr additive="base">
                                        <p:cTn id="23" dur="500" fill="hold"/>
                                        <p:tgtEl>
                                          <p:spTgt spid="326">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2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58"/>
          <p:cNvSpPr txBox="1">
            <a:spLocks noGrp="1"/>
          </p:cNvSpPr>
          <p:nvPr>
            <p:ph type="title"/>
          </p:nvPr>
        </p:nvSpPr>
        <p:spPr>
          <a:xfrm>
            <a:off x="311700" y="360950"/>
            <a:ext cx="8520600" cy="90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a:solidFill>
                  <a:srgbClr val="FF9900"/>
                </a:solidFill>
                <a:latin typeface="Sofia"/>
                <a:ea typeface="Sofia"/>
                <a:cs typeface="Sofia"/>
                <a:sym typeface="Sofia"/>
              </a:rPr>
              <a:t>8th Grade Science - Mrs. Caldwell </a:t>
            </a:r>
            <a:endParaRPr sz="3600">
              <a:solidFill>
                <a:srgbClr val="FF9900"/>
              </a:solidFill>
              <a:latin typeface="Sofia"/>
              <a:ea typeface="Sofia"/>
              <a:cs typeface="Sofia"/>
              <a:sym typeface="Sofia"/>
            </a:endParaRPr>
          </a:p>
        </p:txBody>
      </p:sp>
      <p:sp>
        <p:nvSpPr>
          <p:cNvPr id="332" name="Google Shape;332;p58"/>
          <p:cNvSpPr txBox="1">
            <a:spLocks noGrp="1"/>
          </p:cNvSpPr>
          <p:nvPr>
            <p:ph type="body" idx="1"/>
          </p:nvPr>
        </p:nvSpPr>
        <p:spPr>
          <a:xfrm>
            <a:off x="90225" y="1544050"/>
            <a:ext cx="8863200" cy="3288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dirty="0">
                <a:latin typeface="Merienda"/>
                <a:ea typeface="Merienda"/>
                <a:cs typeface="Merienda"/>
                <a:sym typeface="Merienda"/>
              </a:rPr>
              <a:t>Highest Average:  Ben Gerald</a:t>
            </a:r>
            <a:endParaRPr sz="3600" dirty="0">
              <a:latin typeface="Merienda"/>
              <a:ea typeface="Merienda"/>
              <a:cs typeface="Merienda"/>
              <a:sym typeface="Merienda"/>
            </a:endParaRPr>
          </a:p>
          <a:p>
            <a:pPr marL="0" lvl="0" indent="0" algn="ctr" rtl="0">
              <a:spcBef>
                <a:spcPts val="1600"/>
              </a:spcBef>
              <a:spcAft>
                <a:spcPts val="0"/>
              </a:spcAft>
              <a:buNone/>
            </a:pPr>
            <a:r>
              <a:rPr lang="en" sz="3600" dirty="0">
                <a:latin typeface="Merienda"/>
                <a:ea typeface="Merienda"/>
                <a:cs typeface="Merienda"/>
                <a:sym typeface="Merienda"/>
              </a:rPr>
              <a:t>2nd :  Ashley Ballard</a:t>
            </a:r>
            <a:endParaRPr sz="3600" dirty="0">
              <a:latin typeface="Merienda"/>
              <a:ea typeface="Merienda"/>
              <a:cs typeface="Merienda"/>
              <a:sym typeface="Merienda"/>
            </a:endParaRPr>
          </a:p>
          <a:p>
            <a:pPr marL="0" lvl="0" indent="0" algn="ctr" rtl="0">
              <a:spcBef>
                <a:spcPts val="1600"/>
              </a:spcBef>
              <a:spcAft>
                <a:spcPts val="0"/>
              </a:spcAft>
              <a:buNone/>
            </a:pPr>
            <a:r>
              <a:rPr lang="en" sz="3600" dirty="0">
                <a:latin typeface="Merienda"/>
                <a:ea typeface="Merienda"/>
                <a:cs typeface="Merienda"/>
                <a:sym typeface="Merienda"/>
              </a:rPr>
              <a:t>3rd:  Caroline Breaux</a:t>
            </a:r>
            <a:endParaRPr sz="3600" dirty="0">
              <a:latin typeface="Merienda"/>
              <a:ea typeface="Merienda"/>
              <a:cs typeface="Merienda"/>
              <a:sym typeface="Merienda"/>
            </a:endParaRPr>
          </a:p>
          <a:p>
            <a:pPr marL="0" lvl="0" indent="0" algn="l" rtl="0">
              <a:spcBef>
                <a:spcPts val="1600"/>
              </a:spcBef>
              <a:spcAft>
                <a:spcPts val="0"/>
              </a:spcAft>
              <a:buNone/>
            </a:pPr>
            <a:endParaRPr dirty="0"/>
          </a:p>
          <a:p>
            <a:pPr marL="0" lvl="0" indent="0" algn="l" rtl="0">
              <a:spcBef>
                <a:spcPts val="1600"/>
              </a:spcBef>
              <a:spcAft>
                <a:spcPts val="1600"/>
              </a:spcAft>
              <a:buNone/>
            </a:pPr>
            <a:endParaRPr dirty="0"/>
          </a:p>
        </p:txBody>
      </p:sp>
    </p:spTree>
  </p:cSld>
  <p:clrMapOvr>
    <a:masterClrMapping/>
  </p:clrMapOvr>
  <mc:AlternateContent xmlns:mc="http://schemas.openxmlformats.org/markup-compatibility/2006" xmlns:p14="http://schemas.microsoft.com/office/powerpoint/2010/main">
    <mc:Choice Requires="p14">
      <p:transition p14:dur="0" advClick="0" advTm="24000"/>
    </mc:Choice>
    <mc:Fallback xmlns="">
      <p:transition advClick="0" advTm="2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32">
                                            <p:txEl>
                                              <p:pRg st="2" end="2"/>
                                            </p:txEl>
                                          </p:spTgt>
                                        </p:tgtEl>
                                        <p:attrNameLst>
                                          <p:attrName>style.visibility</p:attrName>
                                        </p:attrNameLst>
                                      </p:cBhvr>
                                      <p:to>
                                        <p:strVal val="visible"/>
                                      </p:to>
                                    </p:set>
                                    <p:anim calcmode="lin" valueType="num">
                                      <p:cBhvr additive="base">
                                        <p:cTn id="7" dur="500" fill="hold"/>
                                        <p:tgtEl>
                                          <p:spTgt spid="33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3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32">
                                            <p:txEl>
                                              <p:pRg st="1" end="1"/>
                                            </p:txEl>
                                          </p:spTgt>
                                        </p:tgtEl>
                                        <p:attrNameLst>
                                          <p:attrName>style.visibility</p:attrName>
                                        </p:attrNameLst>
                                      </p:cBhvr>
                                      <p:to>
                                        <p:strVal val="visible"/>
                                      </p:to>
                                    </p:set>
                                    <p:anim calcmode="lin" valueType="num">
                                      <p:cBhvr additive="base">
                                        <p:cTn id="13" dur="500" fill="hold"/>
                                        <p:tgtEl>
                                          <p:spTgt spid="33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3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32">
                                            <p:txEl>
                                              <p:pRg st="0" end="0"/>
                                            </p:txEl>
                                          </p:spTgt>
                                        </p:tgtEl>
                                        <p:attrNameLst>
                                          <p:attrName>style.visibility</p:attrName>
                                        </p:attrNameLst>
                                      </p:cBhvr>
                                      <p:to>
                                        <p:strVal val="visible"/>
                                      </p:to>
                                    </p:set>
                                    <p:anim calcmode="lin" valueType="num">
                                      <p:cBhvr additive="base">
                                        <p:cTn id="19" dur="500" fill="hold"/>
                                        <p:tgtEl>
                                          <p:spTgt spid="3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3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59"/>
          <p:cNvSpPr txBox="1">
            <a:spLocks noGrp="1"/>
          </p:cNvSpPr>
          <p:nvPr>
            <p:ph type="title"/>
          </p:nvPr>
        </p:nvSpPr>
        <p:spPr>
          <a:xfrm>
            <a:off x="311700" y="360950"/>
            <a:ext cx="8520600" cy="90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a:solidFill>
                  <a:srgbClr val="FF9900"/>
                </a:solidFill>
                <a:latin typeface="Sofia"/>
                <a:ea typeface="Sofia"/>
                <a:cs typeface="Sofia"/>
                <a:sym typeface="Sofia"/>
              </a:rPr>
              <a:t>8th Grade History - Ms. Gill</a:t>
            </a:r>
            <a:endParaRPr sz="3600">
              <a:solidFill>
                <a:srgbClr val="FF9900"/>
              </a:solidFill>
              <a:latin typeface="Sofia"/>
              <a:ea typeface="Sofia"/>
              <a:cs typeface="Sofia"/>
              <a:sym typeface="Sofia"/>
            </a:endParaRPr>
          </a:p>
        </p:txBody>
      </p:sp>
      <p:sp>
        <p:nvSpPr>
          <p:cNvPr id="338" name="Google Shape;338;p59"/>
          <p:cNvSpPr txBox="1">
            <a:spLocks noGrp="1"/>
          </p:cNvSpPr>
          <p:nvPr>
            <p:ph type="body" idx="1"/>
          </p:nvPr>
        </p:nvSpPr>
        <p:spPr>
          <a:xfrm>
            <a:off x="90225" y="1544050"/>
            <a:ext cx="8863200" cy="3288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dirty="0">
                <a:latin typeface="Merienda"/>
                <a:ea typeface="Merienda"/>
                <a:cs typeface="Merienda"/>
                <a:sym typeface="Merienda"/>
              </a:rPr>
              <a:t>Highest Average:  Ashley Ballard</a:t>
            </a:r>
            <a:endParaRPr sz="3600" dirty="0">
              <a:latin typeface="Merienda"/>
              <a:ea typeface="Merienda"/>
              <a:cs typeface="Merienda"/>
              <a:sym typeface="Merienda"/>
            </a:endParaRPr>
          </a:p>
          <a:p>
            <a:pPr marL="0" lvl="0" indent="0" algn="ctr" rtl="0">
              <a:spcBef>
                <a:spcPts val="1600"/>
              </a:spcBef>
              <a:spcAft>
                <a:spcPts val="0"/>
              </a:spcAft>
              <a:buNone/>
            </a:pPr>
            <a:r>
              <a:rPr lang="en" sz="3600" dirty="0">
                <a:latin typeface="Merienda"/>
                <a:ea typeface="Merienda"/>
                <a:cs typeface="Merienda"/>
                <a:sym typeface="Merienda"/>
              </a:rPr>
              <a:t>2nd :  Maura Kate Morris</a:t>
            </a:r>
            <a:endParaRPr sz="3600" dirty="0">
              <a:latin typeface="Merienda"/>
              <a:ea typeface="Merienda"/>
              <a:cs typeface="Merienda"/>
              <a:sym typeface="Merienda"/>
            </a:endParaRPr>
          </a:p>
          <a:p>
            <a:pPr marL="0" lvl="0" indent="0" algn="ctr" rtl="0">
              <a:spcBef>
                <a:spcPts val="1600"/>
              </a:spcBef>
              <a:spcAft>
                <a:spcPts val="0"/>
              </a:spcAft>
              <a:buNone/>
            </a:pPr>
            <a:r>
              <a:rPr lang="en" sz="3600" dirty="0">
                <a:latin typeface="Merienda"/>
                <a:ea typeface="Merienda"/>
                <a:cs typeface="Merienda"/>
                <a:sym typeface="Merienda"/>
              </a:rPr>
              <a:t>3rd:  Caroline Breaux</a:t>
            </a:r>
            <a:endParaRPr sz="3600" dirty="0">
              <a:latin typeface="Merienda"/>
              <a:ea typeface="Merienda"/>
              <a:cs typeface="Merienda"/>
              <a:sym typeface="Merienda"/>
            </a:endParaRPr>
          </a:p>
          <a:p>
            <a:pPr marL="0" lvl="0" indent="0" algn="l" rtl="0">
              <a:spcBef>
                <a:spcPts val="1600"/>
              </a:spcBef>
              <a:spcAft>
                <a:spcPts val="0"/>
              </a:spcAft>
              <a:buNone/>
            </a:pPr>
            <a:endParaRPr dirty="0"/>
          </a:p>
          <a:p>
            <a:pPr marL="0" lvl="0" indent="0" algn="l" rtl="0">
              <a:spcBef>
                <a:spcPts val="1600"/>
              </a:spcBef>
              <a:spcAft>
                <a:spcPts val="1600"/>
              </a:spcAft>
              <a:buNone/>
            </a:pPr>
            <a:endParaRPr dirty="0"/>
          </a:p>
        </p:txBody>
      </p:sp>
    </p:spTree>
  </p:cSld>
  <p:clrMapOvr>
    <a:masterClrMapping/>
  </p:clrMapOvr>
  <mc:AlternateContent xmlns:mc="http://schemas.openxmlformats.org/markup-compatibility/2006" xmlns:p14="http://schemas.microsoft.com/office/powerpoint/2010/main">
    <mc:Choice Requires="p14">
      <p:transition p14:dur="10" advClick="0" advTm="24000"/>
    </mc:Choice>
    <mc:Fallback xmlns="">
      <p:transition advClick="0" advTm="2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38">
                                            <p:txEl>
                                              <p:pRg st="2" end="2"/>
                                            </p:txEl>
                                          </p:spTgt>
                                        </p:tgtEl>
                                        <p:attrNameLst>
                                          <p:attrName>style.visibility</p:attrName>
                                        </p:attrNameLst>
                                      </p:cBhvr>
                                      <p:to>
                                        <p:strVal val="visible"/>
                                      </p:to>
                                    </p:set>
                                    <p:anim calcmode="lin" valueType="num">
                                      <p:cBhvr additive="base">
                                        <p:cTn id="7" dur="500" fill="hold"/>
                                        <p:tgtEl>
                                          <p:spTgt spid="338">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3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38">
                                            <p:txEl>
                                              <p:pRg st="1" end="1"/>
                                            </p:txEl>
                                          </p:spTgt>
                                        </p:tgtEl>
                                        <p:attrNameLst>
                                          <p:attrName>style.visibility</p:attrName>
                                        </p:attrNameLst>
                                      </p:cBhvr>
                                      <p:to>
                                        <p:strVal val="visible"/>
                                      </p:to>
                                    </p:set>
                                    <p:anim calcmode="lin" valueType="num">
                                      <p:cBhvr additive="base">
                                        <p:cTn id="13" dur="500" fill="hold"/>
                                        <p:tgtEl>
                                          <p:spTgt spid="33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3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38">
                                            <p:txEl>
                                              <p:pRg st="0" end="0"/>
                                            </p:txEl>
                                          </p:spTgt>
                                        </p:tgtEl>
                                        <p:attrNameLst>
                                          <p:attrName>style.visibility</p:attrName>
                                        </p:attrNameLst>
                                      </p:cBhvr>
                                      <p:to>
                                        <p:strVal val="visible"/>
                                      </p:to>
                                    </p:set>
                                    <p:anim calcmode="lin" valueType="num">
                                      <p:cBhvr additive="base">
                                        <p:cTn id="19" dur="500" fill="hold"/>
                                        <p:tgtEl>
                                          <p:spTgt spid="338">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3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6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4" name="Google Shape;344;p6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sz="4500" b="1">
              <a:solidFill>
                <a:srgbClr val="FF9900"/>
              </a:solidFill>
              <a:latin typeface="Sofia"/>
              <a:ea typeface="Sofia"/>
              <a:cs typeface="Sofia"/>
              <a:sym typeface="Sofia"/>
            </a:endParaRPr>
          </a:p>
          <a:p>
            <a:pPr marL="0" lvl="0" indent="0" algn="ctr" rtl="0">
              <a:spcBef>
                <a:spcPts val="1600"/>
              </a:spcBef>
              <a:spcAft>
                <a:spcPts val="0"/>
              </a:spcAft>
              <a:buNone/>
            </a:pPr>
            <a:r>
              <a:rPr lang="en" sz="4500" b="1">
                <a:solidFill>
                  <a:srgbClr val="FF9900"/>
                </a:solidFill>
                <a:latin typeface="Sofia"/>
                <a:ea typeface="Sofia"/>
                <a:cs typeface="Sofia"/>
                <a:sym typeface="Sofia"/>
              </a:rPr>
              <a:t>Academic Top 5</a:t>
            </a:r>
            <a:endParaRPr sz="4500" b="1">
              <a:solidFill>
                <a:srgbClr val="FF9900"/>
              </a:solidFill>
              <a:latin typeface="Sofia"/>
              <a:ea typeface="Sofia"/>
              <a:cs typeface="Sofia"/>
              <a:sym typeface="Sofia"/>
            </a:endParaRPr>
          </a:p>
          <a:p>
            <a:pPr marL="0" lvl="0" indent="0" algn="l" rtl="0">
              <a:spcBef>
                <a:spcPts val="1600"/>
              </a:spcBef>
              <a:spcAft>
                <a:spcPts val="1600"/>
              </a:spcAft>
              <a:buNone/>
            </a:pPr>
            <a:endParaRPr sz="4500" b="1">
              <a:solidFill>
                <a:srgbClr val="FF9900"/>
              </a:solidFill>
              <a:latin typeface="Sofia"/>
              <a:ea typeface="Sofia"/>
              <a:cs typeface="Sofia"/>
              <a:sym typeface="Sofia"/>
            </a:endParaRPr>
          </a:p>
        </p:txBody>
      </p:sp>
    </p:spTree>
  </p:cSld>
  <p:clrMapOvr>
    <a:masterClrMapping/>
  </p:clrMapOvr>
  <mc:AlternateContent xmlns:mc="http://schemas.openxmlformats.org/markup-compatibility/2006" xmlns:p14="http://schemas.microsoft.com/office/powerpoint/2010/main">
    <mc:Choice Requires="p14">
      <p:transition spd="slow" p14:dur="1200" advClick="0" advTm="3000">
        <p:dissolve/>
      </p:transition>
    </mc:Choice>
    <mc:Fallback xmlns="">
      <p:transition spd="slow" advClick="0" advTm="3000">
        <p:dissolv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6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FF9900"/>
                </a:solidFill>
                <a:latin typeface="Sofia"/>
                <a:ea typeface="Sofia"/>
                <a:cs typeface="Sofia"/>
                <a:sym typeface="Sofia"/>
              </a:rPr>
              <a:t>5th Grade Academic Top 5</a:t>
            </a:r>
            <a:endParaRPr>
              <a:solidFill>
                <a:srgbClr val="FF9900"/>
              </a:solidFill>
              <a:latin typeface="Sofia"/>
              <a:ea typeface="Sofia"/>
              <a:cs typeface="Sofia"/>
              <a:sym typeface="Sofia"/>
            </a:endParaRPr>
          </a:p>
        </p:txBody>
      </p:sp>
      <p:sp>
        <p:nvSpPr>
          <p:cNvPr id="350" name="Google Shape;350;p61"/>
          <p:cNvSpPr txBox="1">
            <a:spLocks noGrp="1"/>
          </p:cNvSpPr>
          <p:nvPr>
            <p:ph type="body" idx="1"/>
          </p:nvPr>
        </p:nvSpPr>
        <p:spPr>
          <a:xfrm>
            <a:off x="311700" y="1453825"/>
            <a:ext cx="8520600" cy="3114900"/>
          </a:xfrm>
          <a:prstGeom prst="rect">
            <a:avLst/>
          </a:prstGeom>
        </p:spPr>
        <p:txBody>
          <a:bodyPr spcFirstLastPara="1" wrap="square" lIns="91425" tIns="91425" rIns="91425" bIns="91425" anchor="t" anchorCtr="0">
            <a:noAutofit/>
          </a:bodyPr>
          <a:lstStyle/>
          <a:p>
            <a:pPr marL="457200" lvl="0" indent="-419100" algn="ctr" rtl="0">
              <a:spcBef>
                <a:spcPts val="0"/>
              </a:spcBef>
              <a:spcAft>
                <a:spcPts val="0"/>
              </a:spcAft>
              <a:buSzPts val="3000"/>
              <a:buFont typeface="Merienda"/>
              <a:buAutoNum type="arabicPeriod"/>
            </a:pPr>
            <a:r>
              <a:rPr lang="en" sz="3000" dirty="0">
                <a:latin typeface="Merienda"/>
                <a:ea typeface="Merienda"/>
                <a:cs typeface="Merienda"/>
                <a:sym typeface="Merienda"/>
              </a:rPr>
              <a:t> Brooke Brasell</a:t>
            </a:r>
            <a:endParaRPr sz="3000" dirty="0">
              <a:latin typeface="Merienda"/>
              <a:ea typeface="Merienda"/>
              <a:cs typeface="Merienda"/>
              <a:sym typeface="Merienda"/>
            </a:endParaRPr>
          </a:p>
          <a:p>
            <a:pPr marL="457200" lvl="0" indent="-419100" algn="ctr" rtl="0">
              <a:spcBef>
                <a:spcPts val="0"/>
              </a:spcBef>
              <a:spcAft>
                <a:spcPts val="0"/>
              </a:spcAft>
              <a:buSzPts val="3000"/>
              <a:buFont typeface="Merienda"/>
              <a:buAutoNum type="arabicPeriod"/>
            </a:pPr>
            <a:r>
              <a:rPr lang="en" sz="3000" dirty="0">
                <a:latin typeface="Merienda"/>
                <a:ea typeface="Merienda"/>
                <a:cs typeface="Merienda"/>
                <a:sym typeface="Merienda"/>
              </a:rPr>
              <a:t>Payton Smith</a:t>
            </a:r>
            <a:endParaRPr sz="3000" dirty="0">
              <a:latin typeface="Merienda"/>
              <a:ea typeface="Merienda"/>
              <a:cs typeface="Merienda"/>
              <a:sym typeface="Merienda"/>
            </a:endParaRPr>
          </a:p>
          <a:p>
            <a:pPr marL="457200" lvl="0" indent="-419100" algn="ctr" rtl="0">
              <a:spcBef>
                <a:spcPts val="0"/>
              </a:spcBef>
              <a:spcAft>
                <a:spcPts val="0"/>
              </a:spcAft>
              <a:buSzPts val="3000"/>
              <a:buFont typeface="Merienda"/>
              <a:buAutoNum type="arabicPeriod"/>
            </a:pPr>
            <a:r>
              <a:rPr lang="en" sz="3000" dirty="0">
                <a:latin typeface="Merienda"/>
                <a:ea typeface="Merienda"/>
                <a:cs typeface="Merienda"/>
                <a:sym typeface="Merienda"/>
              </a:rPr>
              <a:t>John Allen Powell</a:t>
            </a:r>
            <a:endParaRPr sz="3000" dirty="0">
              <a:latin typeface="Merienda"/>
              <a:ea typeface="Merienda"/>
              <a:cs typeface="Merienda"/>
              <a:sym typeface="Merienda"/>
            </a:endParaRPr>
          </a:p>
          <a:p>
            <a:pPr marL="457200" lvl="0" indent="-419100" algn="ctr" rtl="0">
              <a:spcBef>
                <a:spcPts val="0"/>
              </a:spcBef>
              <a:spcAft>
                <a:spcPts val="0"/>
              </a:spcAft>
              <a:buSzPts val="3000"/>
              <a:buFont typeface="Merienda"/>
              <a:buAutoNum type="arabicPeriod"/>
            </a:pPr>
            <a:r>
              <a:rPr lang="en" sz="3000" dirty="0">
                <a:latin typeface="Merienda"/>
                <a:ea typeface="Merienda"/>
                <a:cs typeface="Merienda"/>
                <a:sym typeface="Merienda"/>
              </a:rPr>
              <a:t>Lynlee Larrimore</a:t>
            </a:r>
            <a:endParaRPr sz="3000" dirty="0">
              <a:latin typeface="Merienda"/>
              <a:ea typeface="Merienda"/>
              <a:cs typeface="Merienda"/>
              <a:sym typeface="Merienda"/>
            </a:endParaRPr>
          </a:p>
          <a:p>
            <a:pPr marL="457200" lvl="0" indent="-419100" algn="ctr" rtl="0">
              <a:spcBef>
                <a:spcPts val="0"/>
              </a:spcBef>
              <a:spcAft>
                <a:spcPts val="0"/>
              </a:spcAft>
              <a:buSzPts val="3000"/>
              <a:buFont typeface="Merienda"/>
              <a:buAutoNum type="arabicPeriod"/>
            </a:pPr>
            <a:r>
              <a:rPr lang="en" sz="3000" dirty="0">
                <a:latin typeface="Merienda"/>
                <a:ea typeface="Merienda"/>
                <a:cs typeface="Merienda"/>
                <a:sym typeface="Merienda"/>
              </a:rPr>
              <a:t>Addie Hicks</a:t>
            </a:r>
            <a:endParaRPr sz="3000" dirty="0">
              <a:latin typeface="Merienda"/>
              <a:ea typeface="Merienda"/>
              <a:cs typeface="Merienda"/>
              <a:sym typeface="Merienda"/>
            </a:endParaRPr>
          </a:p>
        </p:txBody>
      </p:sp>
    </p:spTree>
  </p:cSld>
  <p:clrMapOvr>
    <a:masterClrMapping/>
  </p:clrMapOvr>
  <mc:AlternateContent xmlns:mc="http://schemas.openxmlformats.org/markup-compatibility/2006" xmlns:p14="http://schemas.microsoft.com/office/powerpoint/2010/main">
    <mc:Choice Requires="p14">
      <p:transition p14:dur="0" advClick="0" advTm="24000"/>
    </mc:Choice>
    <mc:Fallback xmlns="">
      <p:transition advClick="0" advTm="2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50">
                                            <p:txEl>
                                              <p:pRg st="4" end="4"/>
                                            </p:txEl>
                                          </p:spTgt>
                                        </p:tgtEl>
                                        <p:attrNameLst>
                                          <p:attrName>style.visibility</p:attrName>
                                        </p:attrNameLst>
                                      </p:cBhvr>
                                      <p:to>
                                        <p:strVal val="visible"/>
                                      </p:to>
                                    </p:set>
                                    <p:anim calcmode="lin" valueType="num">
                                      <p:cBhvr additive="base">
                                        <p:cTn id="7" dur="500" fill="hold"/>
                                        <p:tgtEl>
                                          <p:spTgt spid="350">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5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50">
                                            <p:txEl>
                                              <p:pRg st="3" end="3"/>
                                            </p:txEl>
                                          </p:spTgt>
                                        </p:tgtEl>
                                        <p:attrNameLst>
                                          <p:attrName>style.visibility</p:attrName>
                                        </p:attrNameLst>
                                      </p:cBhvr>
                                      <p:to>
                                        <p:strVal val="visible"/>
                                      </p:to>
                                    </p:set>
                                    <p:anim calcmode="lin" valueType="num">
                                      <p:cBhvr additive="base">
                                        <p:cTn id="13" dur="500" fill="hold"/>
                                        <p:tgtEl>
                                          <p:spTgt spid="350">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5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50">
                                            <p:txEl>
                                              <p:pRg st="2" end="2"/>
                                            </p:txEl>
                                          </p:spTgt>
                                        </p:tgtEl>
                                        <p:attrNameLst>
                                          <p:attrName>style.visibility</p:attrName>
                                        </p:attrNameLst>
                                      </p:cBhvr>
                                      <p:to>
                                        <p:strVal val="visible"/>
                                      </p:to>
                                    </p:set>
                                    <p:anim calcmode="lin" valueType="num">
                                      <p:cBhvr additive="base">
                                        <p:cTn id="19" dur="500" fill="hold"/>
                                        <p:tgtEl>
                                          <p:spTgt spid="35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5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50">
                                            <p:txEl>
                                              <p:pRg st="1" end="1"/>
                                            </p:txEl>
                                          </p:spTgt>
                                        </p:tgtEl>
                                        <p:attrNameLst>
                                          <p:attrName>style.visibility</p:attrName>
                                        </p:attrNameLst>
                                      </p:cBhvr>
                                      <p:to>
                                        <p:strVal val="visible"/>
                                      </p:to>
                                    </p:set>
                                    <p:anim calcmode="lin" valueType="num">
                                      <p:cBhvr additive="base">
                                        <p:cTn id="25" dur="500" fill="hold"/>
                                        <p:tgtEl>
                                          <p:spTgt spid="350">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5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50">
                                            <p:txEl>
                                              <p:pRg st="0" end="0"/>
                                            </p:txEl>
                                          </p:spTgt>
                                        </p:tgtEl>
                                        <p:attrNameLst>
                                          <p:attrName>style.visibility</p:attrName>
                                        </p:attrNameLst>
                                      </p:cBhvr>
                                      <p:to>
                                        <p:strVal val="visible"/>
                                      </p:to>
                                    </p:set>
                                    <p:anim calcmode="lin" valueType="num">
                                      <p:cBhvr additive="base">
                                        <p:cTn id="31" dur="500" fill="hold"/>
                                        <p:tgtEl>
                                          <p:spTgt spid="350">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5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a:solidFill>
                  <a:srgbClr val="FF9900"/>
                </a:solidFill>
                <a:latin typeface="Sofia"/>
                <a:ea typeface="Sofia"/>
                <a:cs typeface="Sofia"/>
                <a:sym typeface="Sofia"/>
              </a:rPr>
              <a:t>Mrs. Overstreet - 1st Grade</a:t>
            </a:r>
            <a:endParaRPr sz="3600">
              <a:solidFill>
                <a:srgbClr val="FF9900"/>
              </a:solidFill>
              <a:latin typeface="Sofia"/>
              <a:ea typeface="Sofia"/>
              <a:cs typeface="Sofia"/>
              <a:sym typeface="Sofia"/>
            </a:endParaRPr>
          </a:p>
        </p:txBody>
      </p:sp>
      <p:sp>
        <p:nvSpPr>
          <p:cNvPr id="86" name="Google Shape;86;p17"/>
          <p:cNvSpPr txBox="1">
            <a:spLocks noGrp="1"/>
          </p:cNvSpPr>
          <p:nvPr>
            <p:ph type="body" idx="1"/>
          </p:nvPr>
        </p:nvSpPr>
        <p:spPr>
          <a:xfrm>
            <a:off x="311700" y="1253300"/>
            <a:ext cx="8631900" cy="3529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200" dirty="0">
                <a:latin typeface="Merienda"/>
                <a:ea typeface="Merienda"/>
                <a:cs typeface="Merienda"/>
                <a:sym typeface="Merienda"/>
              </a:rPr>
              <a:t>“A” Honor </a:t>
            </a:r>
            <a:r>
              <a:rPr lang="en" sz="2200" dirty="0" smtClean="0">
                <a:latin typeface="Merienda"/>
                <a:ea typeface="Merienda"/>
                <a:cs typeface="Merienda"/>
                <a:sym typeface="Merienda"/>
              </a:rPr>
              <a:t>Roll</a:t>
            </a:r>
            <a:r>
              <a:rPr lang="en" sz="2200" dirty="0">
                <a:latin typeface="Merienda"/>
                <a:ea typeface="Merienda"/>
                <a:cs typeface="Merienda"/>
                <a:sym typeface="Merienda"/>
              </a:rPr>
              <a:t> </a:t>
            </a:r>
            <a:endParaRPr lang="en" sz="2200" dirty="0" smtClean="0">
              <a:latin typeface="Merienda"/>
              <a:ea typeface="Merienda"/>
              <a:cs typeface="Merienda"/>
              <a:sym typeface="Merienda"/>
            </a:endParaRPr>
          </a:p>
          <a:p>
            <a:pPr marL="0" lvl="0" indent="0" rtl="0">
              <a:lnSpc>
                <a:spcPct val="200000"/>
              </a:lnSpc>
              <a:spcBef>
                <a:spcPts val="0"/>
              </a:spcBef>
              <a:spcAft>
                <a:spcPts val="0"/>
              </a:spcAft>
              <a:buNone/>
            </a:pPr>
            <a:r>
              <a:rPr lang="en" sz="2000" dirty="0" smtClean="0">
                <a:latin typeface="Merienda"/>
                <a:ea typeface="Merienda"/>
                <a:cs typeface="Merienda"/>
                <a:sym typeface="Merienda"/>
              </a:rPr>
              <a:t>    		Abigail Britt               Avery Collinsworth</a:t>
            </a:r>
          </a:p>
          <a:p>
            <a:pPr marL="0" lvl="0" indent="0" rtl="0">
              <a:lnSpc>
                <a:spcPct val="200000"/>
              </a:lnSpc>
              <a:spcBef>
                <a:spcPts val="0"/>
              </a:spcBef>
              <a:spcAft>
                <a:spcPts val="0"/>
              </a:spcAft>
              <a:buNone/>
            </a:pPr>
            <a:r>
              <a:rPr lang="en" sz="2000" dirty="0">
                <a:latin typeface="Merienda"/>
                <a:ea typeface="Merienda"/>
                <a:cs typeface="Merienda"/>
                <a:sym typeface="Merienda"/>
              </a:rPr>
              <a:t>	</a:t>
            </a:r>
            <a:r>
              <a:rPr lang="en" sz="2000" dirty="0" smtClean="0">
                <a:latin typeface="Merienda"/>
                <a:ea typeface="Merienda"/>
                <a:cs typeface="Merienda"/>
                <a:sym typeface="Merienda"/>
              </a:rPr>
              <a:t>	Paisley Gunter		Casen Hare  </a:t>
            </a:r>
            <a:endParaRPr sz="2000" dirty="0" smtClean="0">
              <a:latin typeface="Merienda"/>
              <a:ea typeface="Merienda"/>
              <a:cs typeface="Merienda"/>
              <a:sym typeface="Merienda"/>
            </a:endParaRPr>
          </a:p>
          <a:p>
            <a:pPr marL="1371600" lvl="0" indent="457200" rtl="0">
              <a:lnSpc>
                <a:spcPct val="150000"/>
              </a:lnSpc>
              <a:spcBef>
                <a:spcPts val="1600"/>
              </a:spcBef>
              <a:spcAft>
                <a:spcPts val="0"/>
              </a:spcAft>
              <a:buNone/>
            </a:pPr>
            <a:r>
              <a:rPr lang="en" sz="2000" dirty="0" smtClean="0">
                <a:latin typeface="Merienda"/>
                <a:ea typeface="Merienda"/>
                <a:cs typeface="Merienda"/>
                <a:sym typeface="Merienda"/>
              </a:rPr>
              <a:t>Tribble </a:t>
            </a:r>
            <a:r>
              <a:rPr lang="en" sz="2000" dirty="0">
                <a:latin typeface="Merienda"/>
                <a:ea typeface="Merienda"/>
                <a:cs typeface="Merienda"/>
                <a:sym typeface="Merienda"/>
              </a:rPr>
              <a:t>Jowers	</a:t>
            </a:r>
            <a:r>
              <a:rPr lang="en" sz="2000" dirty="0" smtClean="0">
                <a:latin typeface="Merienda"/>
                <a:ea typeface="Merienda"/>
                <a:cs typeface="Merienda"/>
                <a:sym typeface="Merienda"/>
              </a:rPr>
              <a:t>Piper </a:t>
            </a:r>
            <a:r>
              <a:rPr lang="en" sz="2000" dirty="0">
                <a:latin typeface="Merienda"/>
                <a:ea typeface="Merienda"/>
                <a:cs typeface="Merienda"/>
                <a:sym typeface="Merienda"/>
              </a:rPr>
              <a:t>Norris</a:t>
            </a:r>
            <a:endParaRPr sz="2000" dirty="0">
              <a:latin typeface="Merienda"/>
              <a:ea typeface="Merienda"/>
              <a:cs typeface="Merienda"/>
              <a:sym typeface="Merienda"/>
            </a:endParaRPr>
          </a:p>
          <a:p>
            <a:pPr marL="1371600" lvl="0" indent="457200" rtl="0">
              <a:lnSpc>
                <a:spcPct val="150000"/>
              </a:lnSpc>
              <a:spcBef>
                <a:spcPts val="1600"/>
              </a:spcBef>
              <a:spcAft>
                <a:spcPts val="0"/>
              </a:spcAft>
              <a:buNone/>
            </a:pPr>
            <a:r>
              <a:rPr lang="en" sz="2000" dirty="0">
                <a:latin typeface="Merienda"/>
                <a:ea typeface="Merienda"/>
                <a:cs typeface="Merienda"/>
                <a:sym typeface="Merienda"/>
              </a:rPr>
              <a:t>Emerson Powell	Avaleigh Reynolds</a:t>
            </a:r>
            <a:endParaRPr sz="2000" dirty="0">
              <a:latin typeface="Merienda"/>
              <a:ea typeface="Merienda"/>
              <a:cs typeface="Merienda"/>
              <a:sym typeface="Merienda"/>
            </a:endParaRPr>
          </a:p>
          <a:p>
            <a:pPr marL="1371600" lvl="0" indent="457200" rtl="0">
              <a:lnSpc>
                <a:spcPct val="150000"/>
              </a:lnSpc>
              <a:spcBef>
                <a:spcPts val="1600"/>
              </a:spcBef>
              <a:spcAft>
                <a:spcPts val="1600"/>
              </a:spcAft>
              <a:buNone/>
            </a:pPr>
            <a:r>
              <a:rPr lang="en" sz="2000" dirty="0">
                <a:latin typeface="Merienda"/>
                <a:ea typeface="Merienda"/>
                <a:cs typeface="Merienda"/>
                <a:sym typeface="Merienda"/>
              </a:rPr>
              <a:t>Evelyn Roney		Jase Smith</a:t>
            </a:r>
            <a:endParaRPr sz="2000" dirty="0">
              <a:latin typeface="Merienda"/>
              <a:ea typeface="Merienda"/>
              <a:cs typeface="Merienda"/>
              <a:sym typeface="Merienda"/>
            </a:endParaRPr>
          </a:p>
        </p:txBody>
      </p:sp>
    </p:spTree>
  </p:cSld>
  <p:clrMapOvr>
    <a:masterClrMapping/>
  </p:clrMapOvr>
  <mc:AlternateContent xmlns:mc="http://schemas.openxmlformats.org/markup-compatibility/2006" xmlns:p14="http://schemas.microsoft.com/office/powerpoint/2010/main">
    <mc:Choice Requires="p14">
      <p:transition p14:dur="0" advClick="0" advTm="24000"/>
    </mc:Choice>
    <mc:Fallback xmlns="">
      <p:transition advClick="0" advTm="2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86">
                                            <p:txEl>
                                              <p:pRg st="1" end="1"/>
                                            </p:txEl>
                                          </p:spTgt>
                                        </p:tgtEl>
                                        <p:attrNameLst>
                                          <p:attrName>style.visibility</p:attrName>
                                        </p:attrNameLst>
                                      </p:cBhvr>
                                      <p:to>
                                        <p:strVal val="visible"/>
                                      </p:to>
                                    </p:set>
                                    <p:animEffect transition="in" filter="fade">
                                      <p:cBhvr>
                                        <p:cTn id="7" dur="1000"/>
                                        <p:tgtEl>
                                          <p:spTgt spid="86">
                                            <p:txEl>
                                              <p:pRg st="1" end="1"/>
                                            </p:txEl>
                                          </p:spTgt>
                                        </p:tgtEl>
                                      </p:cBhvr>
                                    </p:animEffect>
                                    <p:anim calcmode="lin" valueType="num">
                                      <p:cBhvr>
                                        <p:cTn id="8" dur="1000" fill="hold"/>
                                        <p:tgtEl>
                                          <p:spTgt spid="86">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8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86">
                                            <p:txEl>
                                              <p:pRg st="2" end="2"/>
                                            </p:txEl>
                                          </p:spTgt>
                                        </p:tgtEl>
                                        <p:attrNameLst>
                                          <p:attrName>style.visibility</p:attrName>
                                        </p:attrNameLst>
                                      </p:cBhvr>
                                      <p:to>
                                        <p:strVal val="visible"/>
                                      </p:to>
                                    </p:set>
                                    <p:animEffect transition="in" filter="fade">
                                      <p:cBhvr>
                                        <p:cTn id="14" dur="1000"/>
                                        <p:tgtEl>
                                          <p:spTgt spid="86">
                                            <p:txEl>
                                              <p:pRg st="2" end="2"/>
                                            </p:txEl>
                                          </p:spTgt>
                                        </p:tgtEl>
                                      </p:cBhvr>
                                    </p:animEffect>
                                    <p:anim calcmode="lin" valueType="num">
                                      <p:cBhvr>
                                        <p:cTn id="15" dur="1000" fill="hold"/>
                                        <p:tgtEl>
                                          <p:spTgt spid="8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8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86">
                                            <p:txEl>
                                              <p:pRg st="3" end="3"/>
                                            </p:txEl>
                                          </p:spTgt>
                                        </p:tgtEl>
                                        <p:attrNameLst>
                                          <p:attrName>style.visibility</p:attrName>
                                        </p:attrNameLst>
                                      </p:cBhvr>
                                      <p:to>
                                        <p:strVal val="visible"/>
                                      </p:to>
                                    </p:set>
                                    <p:animEffect transition="in" filter="fade">
                                      <p:cBhvr>
                                        <p:cTn id="21" dur="1000"/>
                                        <p:tgtEl>
                                          <p:spTgt spid="86">
                                            <p:txEl>
                                              <p:pRg st="3" end="3"/>
                                            </p:txEl>
                                          </p:spTgt>
                                        </p:tgtEl>
                                      </p:cBhvr>
                                    </p:animEffect>
                                    <p:anim calcmode="lin" valueType="num">
                                      <p:cBhvr>
                                        <p:cTn id="22" dur="1000" fill="hold"/>
                                        <p:tgtEl>
                                          <p:spTgt spid="86">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8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86">
                                            <p:txEl>
                                              <p:pRg st="4" end="4"/>
                                            </p:txEl>
                                          </p:spTgt>
                                        </p:tgtEl>
                                        <p:attrNameLst>
                                          <p:attrName>style.visibility</p:attrName>
                                        </p:attrNameLst>
                                      </p:cBhvr>
                                      <p:to>
                                        <p:strVal val="visible"/>
                                      </p:to>
                                    </p:set>
                                    <p:animEffect transition="in" filter="fade">
                                      <p:cBhvr>
                                        <p:cTn id="28" dur="1000"/>
                                        <p:tgtEl>
                                          <p:spTgt spid="86">
                                            <p:txEl>
                                              <p:pRg st="4" end="4"/>
                                            </p:txEl>
                                          </p:spTgt>
                                        </p:tgtEl>
                                      </p:cBhvr>
                                    </p:animEffect>
                                    <p:anim calcmode="lin" valueType="num">
                                      <p:cBhvr>
                                        <p:cTn id="29" dur="1000" fill="hold"/>
                                        <p:tgtEl>
                                          <p:spTgt spid="86">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8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nodeType="clickEffect">
                                  <p:stCondLst>
                                    <p:cond delay="0"/>
                                  </p:stCondLst>
                                  <p:childTnLst>
                                    <p:set>
                                      <p:cBhvr>
                                        <p:cTn id="34" dur="1" fill="hold">
                                          <p:stCondLst>
                                            <p:cond delay="0"/>
                                          </p:stCondLst>
                                        </p:cTn>
                                        <p:tgtEl>
                                          <p:spTgt spid="86">
                                            <p:txEl>
                                              <p:pRg st="5" end="5"/>
                                            </p:txEl>
                                          </p:spTgt>
                                        </p:tgtEl>
                                        <p:attrNameLst>
                                          <p:attrName>style.visibility</p:attrName>
                                        </p:attrNameLst>
                                      </p:cBhvr>
                                      <p:to>
                                        <p:strVal val="visible"/>
                                      </p:to>
                                    </p:set>
                                    <p:animEffect transition="in" filter="fade">
                                      <p:cBhvr>
                                        <p:cTn id="35" dur="1000"/>
                                        <p:tgtEl>
                                          <p:spTgt spid="86">
                                            <p:txEl>
                                              <p:pRg st="5" end="5"/>
                                            </p:txEl>
                                          </p:spTgt>
                                        </p:tgtEl>
                                      </p:cBhvr>
                                    </p:animEffect>
                                    <p:anim calcmode="lin" valueType="num">
                                      <p:cBhvr>
                                        <p:cTn id="36" dur="1000" fill="hold"/>
                                        <p:tgtEl>
                                          <p:spTgt spid="86">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86">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6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FF9900"/>
                </a:solidFill>
                <a:latin typeface="Sofia"/>
                <a:ea typeface="Sofia"/>
                <a:cs typeface="Sofia"/>
                <a:sym typeface="Sofia"/>
              </a:rPr>
              <a:t>6th Grade Academic Top 5</a:t>
            </a:r>
            <a:endParaRPr>
              <a:solidFill>
                <a:srgbClr val="FF9900"/>
              </a:solidFill>
              <a:latin typeface="Sofia"/>
              <a:ea typeface="Sofia"/>
              <a:cs typeface="Sofia"/>
              <a:sym typeface="Sofia"/>
            </a:endParaRPr>
          </a:p>
        </p:txBody>
      </p:sp>
      <p:sp>
        <p:nvSpPr>
          <p:cNvPr id="356" name="Google Shape;356;p62"/>
          <p:cNvSpPr txBox="1">
            <a:spLocks noGrp="1"/>
          </p:cNvSpPr>
          <p:nvPr>
            <p:ph type="body" idx="1"/>
          </p:nvPr>
        </p:nvSpPr>
        <p:spPr>
          <a:xfrm>
            <a:off x="311700" y="1453825"/>
            <a:ext cx="8520600" cy="3114900"/>
          </a:xfrm>
          <a:prstGeom prst="rect">
            <a:avLst/>
          </a:prstGeom>
        </p:spPr>
        <p:txBody>
          <a:bodyPr spcFirstLastPara="1" wrap="square" lIns="91425" tIns="91425" rIns="91425" bIns="91425" anchor="t" anchorCtr="0">
            <a:noAutofit/>
          </a:bodyPr>
          <a:lstStyle/>
          <a:p>
            <a:pPr marL="457200" lvl="0" indent="-419100" algn="ctr" rtl="0">
              <a:spcBef>
                <a:spcPts val="0"/>
              </a:spcBef>
              <a:spcAft>
                <a:spcPts val="0"/>
              </a:spcAft>
              <a:buSzPts val="3000"/>
              <a:buFont typeface="Merienda"/>
              <a:buAutoNum type="arabicPeriod"/>
            </a:pPr>
            <a:r>
              <a:rPr lang="en" sz="3000" dirty="0">
                <a:latin typeface="Merienda"/>
                <a:ea typeface="Merienda"/>
                <a:cs typeface="Merienda"/>
                <a:sym typeface="Merienda"/>
              </a:rPr>
              <a:t> Ella Davis</a:t>
            </a:r>
            <a:endParaRPr sz="3000" dirty="0">
              <a:latin typeface="Merienda"/>
              <a:ea typeface="Merienda"/>
              <a:cs typeface="Merienda"/>
              <a:sym typeface="Merienda"/>
            </a:endParaRPr>
          </a:p>
          <a:p>
            <a:pPr marL="457200" lvl="0" indent="-419100" algn="ctr" rtl="0">
              <a:spcBef>
                <a:spcPts val="0"/>
              </a:spcBef>
              <a:spcAft>
                <a:spcPts val="0"/>
              </a:spcAft>
              <a:buSzPts val="3000"/>
              <a:buFont typeface="Merienda"/>
              <a:buAutoNum type="arabicPeriod"/>
            </a:pPr>
            <a:r>
              <a:rPr lang="en" sz="3000" dirty="0">
                <a:latin typeface="Merienda"/>
                <a:ea typeface="Merienda"/>
                <a:cs typeface="Merienda"/>
                <a:sym typeface="Merienda"/>
              </a:rPr>
              <a:t>Peyton Gerald</a:t>
            </a:r>
            <a:endParaRPr sz="3000" dirty="0">
              <a:latin typeface="Merienda"/>
              <a:ea typeface="Merienda"/>
              <a:cs typeface="Merienda"/>
              <a:sym typeface="Merienda"/>
            </a:endParaRPr>
          </a:p>
          <a:p>
            <a:pPr marL="457200" lvl="0" indent="-419100" algn="ctr" rtl="0">
              <a:spcBef>
                <a:spcPts val="0"/>
              </a:spcBef>
              <a:spcAft>
                <a:spcPts val="0"/>
              </a:spcAft>
              <a:buSzPts val="3000"/>
              <a:buFont typeface="Merienda"/>
              <a:buAutoNum type="arabicPeriod"/>
            </a:pPr>
            <a:r>
              <a:rPr lang="en" sz="3000" dirty="0">
                <a:latin typeface="Merienda"/>
                <a:ea typeface="Merienda"/>
                <a:cs typeface="Merienda"/>
                <a:sym typeface="Merienda"/>
              </a:rPr>
              <a:t>Shelby Mott</a:t>
            </a:r>
            <a:endParaRPr sz="3000" dirty="0">
              <a:latin typeface="Merienda"/>
              <a:ea typeface="Merienda"/>
              <a:cs typeface="Merienda"/>
              <a:sym typeface="Merienda"/>
            </a:endParaRPr>
          </a:p>
          <a:p>
            <a:pPr marL="457200" lvl="0" indent="-419100" algn="ctr" rtl="0">
              <a:spcBef>
                <a:spcPts val="0"/>
              </a:spcBef>
              <a:spcAft>
                <a:spcPts val="0"/>
              </a:spcAft>
              <a:buSzPts val="3000"/>
              <a:buFont typeface="Merienda"/>
              <a:buAutoNum type="arabicPeriod"/>
            </a:pPr>
            <a:r>
              <a:rPr lang="en" sz="3000" dirty="0">
                <a:latin typeface="Merienda"/>
                <a:ea typeface="Merienda"/>
                <a:cs typeface="Merienda"/>
                <a:sym typeface="Merienda"/>
              </a:rPr>
              <a:t>Mylli Baggett</a:t>
            </a:r>
            <a:endParaRPr sz="3000" dirty="0">
              <a:latin typeface="Merienda"/>
              <a:ea typeface="Merienda"/>
              <a:cs typeface="Merienda"/>
              <a:sym typeface="Merienda"/>
            </a:endParaRPr>
          </a:p>
          <a:p>
            <a:pPr marL="457200" lvl="0" indent="-419100" algn="ctr" rtl="0">
              <a:spcBef>
                <a:spcPts val="0"/>
              </a:spcBef>
              <a:spcAft>
                <a:spcPts val="0"/>
              </a:spcAft>
              <a:buSzPts val="3000"/>
              <a:buFont typeface="Merienda"/>
              <a:buAutoNum type="arabicPeriod"/>
            </a:pPr>
            <a:r>
              <a:rPr lang="en" sz="3000" dirty="0">
                <a:latin typeface="Merienda"/>
                <a:ea typeface="Merienda"/>
                <a:cs typeface="Merienda"/>
                <a:sym typeface="Merienda"/>
              </a:rPr>
              <a:t>Jay Roberts</a:t>
            </a:r>
            <a:endParaRPr sz="3000" dirty="0">
              <a:latin typeface="Merienda"/>
              <a:ea typeface="Merienda"/>
              <a:cs typeface="Merienda"/>
              <a:sym typeface="Merienda"/>
            </a:endParaRPr>
          </a:p>
        </p:txBody>
      </p:sp>
    </p:spTree>
  </p:cSld>
  <p:clrMapOvr>
    <a:masterClrMapping/>
  </p:clrMapOvr>
  <mc:AlternateContent xmlns:mc="http://schemas.openxmlformats.org/markup-compatibility/2006" xmlns:p14="http://schemas.microsoft.com/office/powerpoint/2010/main">
    <mc:Choice Requires="p14">
      <p:transition p14:dur="10" advClick="0" advTm="24000"/>
    </mc:Choice>
    <mc:Fallback xmlns="">
      <p:transition advClick="0" advTm="2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56">
                                            <p:txEl>
                                              <p:pRg st="4" end="4"/>
                                            </p:txEl>
                                          </p:spTgt>
                                        </p:tgtEl>
                                        <p:attrNameLst>
                                          <p:attrName>style.visibility</p:attrName>
                                        </p:attrNameLst>
                                      </p:cBhvr>
                                      <p:to>
                                        <p:strVal val="visible"/>
                                      </p:to>
                                    </p:set>
                                    <p:anim calcmode="lin" valueType="num">
                                      <p:cBhvr additive="base">
                                        <p:cTn id="7" dur="500" fill="hold"/>
                                        <p:tgtEl>
                                          <p:spTgt spid="356">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5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56">
                                            <p:txEl>
                                              <p:pRg st="3" end="3"/>
                                            </p:txEl>
                                          </p:spTgt>
                                        </p:tgtEl>
                                        <p:attrNameLst>
                                          <p:attrName>style.visibility</p:attrName>
                                        </p:attrNameLst>
                                      </p:cBhvr>
                                      <p:to>
                                        <p:strVal val="visible"/>
                                      </p:to>
                                    </p:set>
                                    <p:anim calcmode="lin" valueType="num">
                                      <p:cBhvr additive="base">
                                        <p:cTn id="13" dur="500" fill="hold"/>
                                        <p:tgtEl>
                                          <p:spTgt spid="356">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5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56">
                                            <p:txEl>
                                              <p:pRg st="2" end="2"/>
                                            </p:txEl>
                                          </p:spTgt>
                                        </p:tgtEl>
                                        <p:attrNameLst>
                                          <p:attrName>style.visibility</p:attrName>
                                        </p:attrNameLst>
                                      </p:cBhvr>
                                      <p:to>
                                        <p:strVal val="visible"/>
                                      </p:to>
                                    </p:set>
                                    <p:anim calcmode="lin" valueType="num">
                                      <p:cBhvr additive="base">
                                        <p:cTn id="19" dur="500" fill="hold"/>
                                        <p:tgtEl>
                                          <p:spTgt spid="35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5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56">
                                            <p:txEl>
                                              <p:pRg st="1" end="1"/>
                                            </p:txEl>
                                          </p:spTgt>
                                        </p:tgtEl>
                                        <p:attrNameLst>
                                          <p:attrName>style.visibility</p:attrName>
                                        </p:attrNameLst>
                                      </p:cBhvr>
                                      <p:to>
                                        <p:strVal val="visible"/>
                                      </p:to>
                                    </p:set>
                                    <p:anim calcmode="lin" valueType="num">
                                      <p:cBhvr additive="base">
                                        <p:cTn id="25" dur="500" fill="hold"/>
                                        <p:tgtEl>
                                          <p:spTgt spid="356">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5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56">
                                            <p:txEl>
                                              <p:pRg st="0" end="0"/>
                                            </p:txEl>
                                          </p:spTgt>
                                        </p:tgtEl>
                                        <p:attrNameLst>
                                          <p:attrName>style.visibility</p:attrName>
                                        </p:attrNameLst>
                                      </p:cBhvr>
                                      <p:to>
                                        <p:strVal val="visible"/>
                                      </p:to>
                                    </p:set>
                                    <p:anim calcmode="lin" valueType="num">
                                      <p:cBhvr additive="base">
                                        <p:cTn id="31" dur="500" fill="hold"/>
                                        <p:tgtEl>
                                          <p:spTgt spid="356">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5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6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FF9900"/>
                </a:solidFill>
                <a:latin typeface="Sofia"/>
                <a:ea typeface="Sofia"/>
                <a:cs typeface="Sofia"/>
                <a:sym typeface="Sofia"/>
              </a:rPr>
              <a:t>7th Grade Academic Top 5</a:t>
            </a:r>
            <a:endParaRPr>
              <a:solidFill>
                <a:srgbClr val="FF9900"/>
              </a:solidFill>
              <a:latin typeface="Sofia"/>
              <a:ea typeface="Sofia"/>
              <a:cs typeface="Sofia"/>
              <a:sym typeface="Sofia"/>
            </a:endParaRPr>
          </a:p>
        </p:txBody>
      </p:sp>
      <p:sp>
        <p:nvSpPr>
          <p:cNvPr id="362" name="Google Shape;362;p63"/>
          <p:cNvSpPr txBox="1">
            <a:spLocks noGrp="1"/>
          </p:cNvSpPr>
          <p:nvPr>
            <p:ph type="body" idx="1"/>
          </p:nvPr>
        </p:nvSpPr>
        <p:spPr>
          <a:xfrm>
            <a:off x="311700" y="1453825"/>
            <a:ext cx="8520600" cy="3114900"/>
          </a:xfrm>
          <a:prstGeom prst="rect">
            <a:avLst/>
          </a:prstGeom>
        </p:spPr>
        <p:txBody>
          <a:bodyPr spcFirstLastPara="1" wrap="square" lIns="91425" tIns="91425" rIns="91425" bIns="91425" anchor="t" anchorCtr="0">
            <a:noAutofit/>
          </a:bodyPr>
          <a:lstStyle/>
          <a:p>
            <a:pPr marL="457200" lvl="0" indent="-419100" algn="ctr" rtl="0">
              <a:spcBef>
                <a:spcPts val="0"/>
              </a:spcBef>
              <a:spcAft>
                <a:spcPts val="0"/>
              </a:spcAft>
              <a:buSzPts val="3000"/>
              <a:buFont typeface="Merienda"/>
              <a:buAutoNum type="arabicPeriod"/>
            </a:pPr>
            <a:r>
              <a:rPr lang="en" sz="3000" dirty="0">
                <a:latin typeface="Merienda"/>
                <a:ea typeface="Merienda"/>
                <a:cs typeface="Merienda"/>
                <a:sym typeface="Merienda"/>
              </a:rPr>
              <a:t> Molli Blaylock</a:t>
            </a:r>
            <a:endParaRPr sz="3000" dirty="0">
              <a:latin typeface="Merienda"/>
              <a:ea typeface="Merienda"/>
              <a:cs typeface="Merienda"/>
              <a:sym typeface="Merienda"/>
            </a:endParaRPr>
          </a:p>
          <a:p>
            <a:pPr marL="457200" lvl="0" indent="-419100" algn="ctr" rtl="0">
              <a:spcBef>
                <a:spcPts val="0"/>
              </a:spcBef>
              <a:spcAft>
                <a:spcPts val="0"/>
              </a:spcAft>
              <a:buSzPts val="3000"/>
              <a:buFont typeface="Merienda"/>
              <a:buAutoNum type="arabicPeriod"/>
            </a:pPr>
            <a:r>
              <a:rPr lang="en" sz="3000" dirty="0">
                <a:latin typeface="Merienda"/>
                <a:ea typeface="Merienda"/>
                <a:cs typeface="Merienda"/>
                <a:sym typeface="Merienda"/>
              </a:rPr>
              <a:t>Lakelyn Overstreet</a:t>
            </a:r>
            <a:endParaRPr sz="3000" dirty="0">
              <a:latin typeface="Merienda"/>
              <a:ea typeface="Merienda"/>
              <a:cs typeface="Merienda"/>
              <a:sym typeface="Merienda"/>
            </a:endParaRPr>
          </a:p>
          <a:p>
            <a:pPr marL="457200" lvl="0" indent="-419100" algn="ctr" rtl="0">
              <a:spcBef>
                <a:spcPts val="0"/>
              </a:spcBef>
              <a:spcAft>
                <a:spcPts val="0"/>
              </a:spcAft>
              <a:buSzPts val="3000"/>
              <a:buFont typeface="Merienda"/>
              <a:buAutoNum type="arabicPeriod"/>
            </a:pPr>
            <a:r>
              <a:rPr lang="en" sz="3000" dirty="0">
                <a:latin typeface="Merienda"/>
                <a:ea typeface="Merienda"/>
                <a:cs typeface="Merienda"/>
                <a:sym typeface="Merienda"/>
              </a:rPr>
              <a:t>Rose Brunson</a:t>
            </a:r>
            <a:endParaRPr sz="3000" dirty="0">
              <a:latin typeface="Merienda"/>
              <a:ea typeface="Merienda"/>
              <a:cs typeface="Merienda"/>
              <a:sym typeface="Merienda"/>
            </a:endParaRPr>
          </a:p>
          <a:p>
            <a:pPr marL="457200" lvl="0" indent="-419100" algn="ctr" rtl="0">
              <a:spcBef>
                <a:spcPts val="0"/>
              </a:spcBef>
              <a:spcAft>
                <a:spcPts val="0"/>
              </a:spcAft>
              <a:buSzPts val="3000"/>
              <a:buFont typeface="Merienda"/>
              <a:buAutoNum type="arabicPeriod"/>
            </a:pPr>
            <a:r>
              <a:rPr lang="en" sz="3000" dirty="0">
                <a:latin typeface="Merienda"/>
                <a:ea typeface="Merienda"/>
                <a:cs typeface="Merienda"/>
                <a:sym typeface="Merienda"/>
              </a:rPr>
              <a:t>Braylee Flora</a:t>
            </a:r>
            <a:endParaRPr sz="3000" dirty="0">
              <a:latin typeface="Merienda"/>
              <a:ea typeface="Merienda"/>
              <a:cs typeface="Merienda"/>
              <a:sym typeface="Merienda"/>
            </a:endParaRPr>
          </a:p>
          <a:p>
            <a:pPr marL="457200" lvl="0" indent="-419100" algn="ctr" rtl="0">
              <a:spcBef>
                <a:spcPts val="0"/>
              </a:spcBef>
              <a:spcAft>
                <a:spcPts val="0"/>
              </a:spcAft>
              <a:buSzPts val="3000"/>
              <a:buFont typeface="Merienda"/>
              <a:buAutoNum type="arabicPeriod"/>
            </a:pPr>
            <a:r>
              <a:rPr lang="en" sz="3000" dirty="0">
                <a:latin typeface="Merienda"/>
                <a:ea typeface="Merienda"/>
                <a:cs typeface="Merienda"/>
                <a:sym typeface="Merienda"/>
              </a:rPr>
              <a:t>Zoe Roberts</a:t>
            </a:r>
            <a:endParaRPr sz="3000" dirty="0">
              <a:latin typeface="Merienda"/>
              <a:ea typeface="Merienda"/>
              <a:cs typeface="Merienda"/>
              <a:sym typeface="Merienda"/>
            </a:endParaRPr>
          </a:p>
        </p:txBody>
      </p:sp>
    </p:spTree>
  </p:cSld>
  <p:clrMapOvr>
    <a:masterClrMapping/>
  </p:clrMapOvr>
  <mc:AlternateContent xmlns:mc="http://schemas.openxmlformats.org/markup-compatibility/2006" xmlns:p14="http://schemas.microsoft.com/office/powerpoint/2010/main">
    <mc:Choice Requires="p14">
      <p:transition p14:dur="0" advClick="0" advTm="24000"/>
    </mc:Choice>
    <mc:Fallback xmlns="">
      <p:transition advClick="0" advTm="2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62">
                                            <p:txEl>
                                              <p:pRg st="4" end="4"/>
                                            </p:txEl>
                                          </p:spTgt>
                                        </p:tgtEl>
                                        <p:attrNameLst>
                                          <p:attrName>style.visibility</p:attrName>
                                        </p:attrNameLst>
                                      </p:cBhvr>
                                      <p:to>
                                        <p:strVal val="visible"/>
                                      </p:to>
                                    </p:set>
                                    <p:anim calcmode="lin" valueType="num">
                                      <p:cBhvr additive="base">
                                        <p:cTn id="7" dur="500" fill="hold"/>
                                        <p:tgtEl>
                                          <p:spTgt spid="362">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6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62">
                                            <p:txEl>
                                              <p:pRg st="3" end="3"/>
                                            </p:txEl>
                                          </p:spTgt>
                                        </p:tgtEl>
                                        <p:attrNameLst>
                                          <p:attrName>style.visibility</p:attrName>
                                        </p:attrNameLst>
                                      </p:cBhvr>
                                      <p:to>
                                        <p:strVal val="visible"/>
                                      </p:to>
                                    </p:set>
                                    <p:anim calcmode="lin" valueType="num">
                                      <p:cBhvr additive="base">
                                        <p:cTn id="13" dur="500" fill="hold"/>
                                        <p:tgtEl>
                                          <p:spTgt spid="362">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6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62">
                                            <p:txEl>
                                              <p:pRg st="2" end="2"/>
                                            </p:txEl>
                                          </p:spTgt>
                                        </p:tgtEl>
                                        <p:attrNameLst>
                                          <p:attrName>style.visibility</p:attrName>
                                        </p:attrNameLst>
                                      </p:cBhvr>
                                      <p:to>
                                        <p:strVal val="visible"/>
                                      </p:to>
                                    </p:set>
                                    <p:anim calcmode="lin" valueType="num">
                                      <p:cBhvr additive="base">
                                        <p:cTn id="19" dur="500" fill="hold"/>
                                        <p:tgtEl>
                                          <p:spTgt spid="36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6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62">
                                            <p:txEl>
                                              <p:pRg st="1" end="1"/>
                                            </p:txEl>
                                          </p:spTgt>
                                        </p:tgtEl>
                                        <p:attrNameLst>
                                          <p:attrName>style.visibility</p:attrName>
                                        </p:attrNameLst>
                                      </p:cBhvr>
                                      <p:to>
                                        <p:strVal val="visible"/>
                                      </p:to>
                                    </p:set>
                                    <p:anim calcmode="lin" valueType="num">
                                      <p:cBhvr additive="base">
                                        <p:cTn id="25" dur="500" fill="hold"/>
                                        <p:tgtEl>
                                          <p:spTgt spid="362">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6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62">
                                            <p:txEl>
                                              <p:pRg st="0" end="0"/>
                                            </p:txEl>
                                          </p:spTgt>
                                        </p:tgtEl>
                                        <p:attrNameLst>
                                          <p:attrName>style.visibility</p:attrName>
                                        </p:attrNameLst>
                                      </p:cBhvr>
                                      <p:to>
                                        <p:strVal val="visible"/>
                                      </p:to>
                                    </p:set>
                                    <p:anim calcmode="lin" valueType="num">
                                      <p:cBhvr additive="base">
                                        <p:cTn id="31" dur="500" fill="hold"/>
                                        <p:tgtEl>
                                          <p:spTgt spid="362">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6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6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FF9900"/>
                </a:solidFill>
                <a:latin typeface="Sofia"/>
                <a:ea typeface="Sofia"/>
                <a:cs typeface="Sofia"/>
                <a:sym typeface="Sofia"/>
              </a:rPr>
              <a:t>8th Grade Academic Top 5</a:t>
            </a:r>
            <a:endParaRPr>
              <a:solidFill>
                <a:srgbClr val="FF9900"/>
              </a:solidFill>
              <a:latin typeface="Sofia"/>
              <a:ea typeface="Sofia"/>
              <a:cs typeface="Sofia"/>
              <a:sym typeface="Sofia"/>
            </a:endParaRPr>
          </a:p>
        </p:txBody>
      </p:sp>
      <p:sp>
        <p:nvSpPr>
          <p:cNvPr id="368" name="Google Shape;368;p64"/>
          <p:cNvSpPr txBox="1">
            <a:spLocks noGrp="1"/>
          </p:cNvSpPr>
          <p:nvPr>
            <p:ph type="body" idx="1"/>
          </p:nvPr>
        </p:nvSpPr>
        <p:spPr>
          <a:xfrm>
            <a:off x="311700" y="1453825"/>
            <a:ext cx="8520600" cy="3114900"/>
          </a:xfrm>
          <a:prstGeom prst="rect">
            <a:avLst/>
          </a:prstGeom>
        </p:spPr>
        <p:txBody>
          <a:bodyPr spcFirstLastPara="1" wrap="square" lIns="91425" tIns="91425" rIns="91425" bIns="91425" anchor="t" anchorCtr="0">
            <a:noAutofit/>
          </a:bodyPr>
          <a:lstStyle/>
          <a:p>
            <a:pPr marL="457200" lvl="0" indent="-419100" algn="ctr" rtl="0">
              <a:spcBef>
                <a:spcPts val="0"/>
              </a:spcBef>
              <a:spcAft>
                <a:spcPts val="0"/>
              </a:spcAft>
              <a:buSzPts val="3000"/>
              <a:buFont typeface="Merienda"/>
              <a:buAutoNum type="arabicPeriod"/>
            </a:pPr>
            <a:r>
              <a:rPr lang="en" sz="3000" dirty="0">
                <a:latin typeface="Merienda"/>
                <a:ea typeface="Merienda"/>
                <a:cs typeface="Merienda"/>
                <a:sym typeface="Merienda"/>
              </a:rPr>
              <a:t> Ashley Ballard</a:t>
            </a:r>
            <a:endParaRPr sz="3000" dirty="0">
              <a:latin typeface="Merienda"/>
              <a:ea typeface="Merienda"/>
              <a:cs typeface="Merienda"/>
              <a:sym typeface="Merienda"/>
            </a:endParaRPr>
          </a:p>
          <a:p>
            <a:pPr marL="457200" lvl="0" indent="-419100" algn="ctr" rtl="0">
              <a:spcBef>
                <a:spcPts val="0"/>
              </a:spcBef>
              <a:spcAft>
                <a:spcPts val="0"/>
              </a:spcAft>
              <a:buSzPts val="3000"/>
              <a:buFont typeface="Merienda"/>
              <a:buAutoNum type="arabicPeriod"/>
            </a:pPr>
            <a:r>
              <a:rPr lang="en" sz="3000" dirty="0">
                <a:latin typeface="Merienda"/>
                <a:ea typeface="Merienda"/>
                <a:cs typeface="Merienda"/>
                <a:sym typeface="Merienda"/>
              </a:rPr>
              <a:t>Caroline Breaux</a:t>
            </a:r>
            <a:endParaRPr sz="3000" dirty="0">
              <a:latin typeface="Merienda"/>
              <a:ea typeface="Merienda"/>
              <a:cs typeface="Merienda"/>
              <a:sym typeface="Merienda"/>
            </a:endParaRPr>
          </a:p>
          <a:p>
            <a:pPr marL="457200" lvl="0" indent="-419100" algn="ctr" rtl="0">
              <a:spcBef>
                <a:spcPts val="0"/>
              </a:spcBef>
              <a:spcAft>
                <a:spcPts val="0"/>
              </a:spcAft>
              <a:buSzPts val="3000"/>
              <a:buFont typeface="Merienda"/>
              <a:buAutoNum type="arabicPeriod"/>
            </a:pPr>
            <a:r>
              <a:rPr lang="en" sz="3000" dirty="0">
                <a:latin typeface="Merienda"/>
                <a:ea typeface="Merienda"/>
                <a:cs typeface="Merienda"/>
                <a:sym typeface="Merienda"/>
              </a:rPr>
              <a:t>Ben Gerald</a:t>
            </a:r>
            <a:endParaRPr sz="3000" dirty="0">
              <a:latin typeface="Merienda"/>
              <a:ea typeface="Merienda"/>
              <a:cs typeface="Merienda"/>
              <a:sym typeface="Merienda"/>
            </a:endParaRPr>
          </a:p>
          <a:p>
            <a:pPr marL="457200" lvl="0" indent="-419100" algn="ctr" rtl="0">
              <a:spcBef>
                <a:spcPts val="0"/>
              </a:spcBef>
              <a:spcAft>
                <a:spcPts val="0"/>
              </a:spcAft>
              <a:buSzPts val="3000"/>
              <a:buFont typeface="Merienda"/>
              <a:buAutoNum type="arabicPeriod"/>
            </a:pPr>
            <a:r>
              <a:rPr lang="en" sz="3000" dirty="0">
                <a:latin typeface="Merienda"/>
                <a:ea typeface="Merienda"/>
                <a:cs typeface="Merienda"/>
                <a:sym typeface="Merienda"/>
              </a:rPr>
              <a:t>Hadli Baggett and Mimi Blaylock</a:t>
            </a:r>
            <a:endParaRPr sz="3000" dirty="0">
              <a:latin typeface="Merienda"/>
              <a:ea typeface="Merienda"/>
              <a:cs typeface="Merienda"/>
              <a:sym typeface="Merienda"/>
            </a:endParaRPr>
          </a:p>
          <a:p>
            <a:pPr marL="457200" lvl="0" indent="-419100" algn="ctr" rtl="0">
              <a:spcBef>
                <a:spcPts val="0"/>
              </a:spcBef>
              <a:spcAft>
                <a:spcPts val="0"/>
              </a:spcAft>
              <a:buSzPts val="3000"/>
              <a:buFont typeface="Merienda"/>
              <a:buAutoNum type="arabicPeriod"/>
            </a:pPr>
            <a:r>
              <a:rPr lang="en" sz="3000" dirty="0">
                <a:latin typeface="Merienda"/>
                <a:ea typeface="Merienda"/>
                <a:cs typeface="Merienda"/>
                <a:sym typeface="Merienda"/>
              </a:rPr>
              <a:t>Mary Helen Compton</a:t>
            </a:r>
            <a:endParaRPr sz="3000" dirty="0">
              <a:latin typeface="Merienda"/>
              <a:ea typeface="Merienda"/>
              <a:cs typeface="Merienda"/>
              <a:sym typeface="Merienda"/>
            </a:endParaRPr>
          </a:p>
        </p:txBody>
      </p:sp>
    </p:spTree>
  </p:cSld>
  <p:clrMapOvr>
    <a:masterClrMapping/>
  </p:clrMapOvr>
  <mc:AlternateContent xmlns:mc="http://schemas.openxmlformats.org/markup-compatibility/2006" xmlns:p14="http://schemas.microsoft.com/office/powerpoint/2010/main">
    <mc:Choice Requires="p14">
      <p:transition p14:dur="10" advClick="0" advTm="24000"/>
    </mc:Choice>
    <mc:Fallback xmlns="">
      <p:transition advClick="0" advTm="2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68">
                                            <p:txEl>
                                              <p:pRg st="4" end="4"/>
                                            </p:txEl>
                                          </p:spTgt>
                                        </p:tgtEl>
                                        <p:attrNameLst>
                                          <p:attrName>style.visibility</p:attrName>
                                        </p:attrNameLst>
                                      </p:cBhvr>
                                      <p:to>
                                        <p:strVal val="visible"/>
                                      </p:to>
                                    </p:set>
                                    <p:anim calcmode="lin" valueType="num">
                                      <p:cBhvr additive="base">
                                        <p:cTn id="7" dur="500" fill="hold"/>
                                        <p:tgtEl>
                                          <p:spTgt spid="368">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6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68">
                                            <p:txEl>
                                              <p:pRg st="3" end="3"/>
                                            </p:txEl>
                                          </p:spTgt>
                                        </p:tgtEl>
                                        <p:attrNameLst>
                                          <p:attrName>style.visibility</p:attrName>
                                        </p:attrNameLst>
                                      </p:cBhvr>
                                      <p:to>
                                        <p:strVal val="visible"/>
                                      </p:to>
                                    </p:set>
                                    <p:anim calcmode="lin" valueType="num">
                                      <p:cBhvr additive="base">
                                        <p:cTn id="13" dur="500" fill="hold"/>
                                        <p:tgtEl>
                                          <p:spTgt spid="368">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6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68">
                                            <p:txEl>
                                              <p:pRg st="2" end="2"/>
                                            </p:txEl>
                                          </p:spTgt>
                                        </p:tgtEl>
                                        <p:attrNameLst>
                                          <p:attrName>style.visibility</p:attrName>
                                        </p:attrNameLst>
                                      </p:cBhvr>
                                      <p:to>
                                        <p:strVal val="visible"/>
                                      </p:to>
                                    </p:set>
                                    <p:anim calcmode="lin" valueType="num">
                                      <p:cBhvr additive="base">
                                        <p:cTn id="19" dur="500" fill="hold"/>
                                        <p:tgtEl>
                                          <p:spTgt spid="36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6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68">
                                            <p:txEl>
                                              <p:pRg st="1" end="1"/>
                                            </p:txEl>
                                          </p:spTgt>
                                        </p:tgtEl>
                                        <p:attrNameLst>
                                          <p:attrName>style.visibility</p:attrName>
                                        </p:attrNameLst>
                                      </p:cBhvr>
                                      <p:to>
                                        <p:strVal val="visible"/>
                                      </p:to>
                                    </p:set>
                                    <p:anim calcmode="lin" valueType="num">
                                      <p:cBhvr additive="base">
                                        <p:cTn id="25" dur="500" fill="hold"/>
                                        <p:tgtEl>
                                          <p:spTgt spid="368">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6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68">
                                            <p:txEl>
                                              <p:pRg st="0" end="0"/>
                                            </p:txEl>
                                          </p:spTgt>
                                        </p:tgtEl>
                                        <p:attrNameLst>
                                          <p:attrName>style.visibility</p:attrName>
                                        </p:attrNameLst>
                                      </p:cBhvr>
                                      <p:to>
                                        <p:strVal val="visible"/>
                                      </p:to>
                                    </p:set>
                                    <p:anim calcmode="lin" valueType="num">
                                      <p:cBhvr additive="base">
                                        <p:cTn id="31" dur="500" fill="hold"/>
                                        <p:tgtEl>
                                          <p:spTgt spid="368">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6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6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4" name="Google Shape;374;p6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sz="2600">
              <a:latin typeface="Sofia"/>
              <a:ea typeface="Sofia"/>
              <a:cs typeface="Sofia"/>
              <a:sym typeface="Sofia"/>
            </a:endParaRPr>
          </a:p>
          <a:p>
            <a:pPr marL="0" lvl="0" indent="0" algn="ctr" rtl="0">
              <a:spcBef>
                <a:spcPts val="1600"/>
              </a:spcBef>
              <a:spcAft>
                <a:spcPts val="0"/>
              </a:spcAft>
              <a:buNone/>
            </a:pPr>
            <a:r>
              <a:rPr lang="en" sz="3600" b="1">
                <a:solidFill>
                  <a:srgbClr val="FF9900"/>
                </a:solidFill>
                <a:latin typeface="Sofia"/>
                <a:ea typeface="Sofia"/>
                <a:cs typeface="Sofia"/>
                <a:sym typeface="Sofia"/>
              </a:rPr>
              <a:t>Middle School</a:t>
            </a:r>
            <a:endParaRPr sz="3600" b="1">
              <a:solidFill>
                <a:srgbClr val="FF9900"/>
              </a:solidFill>
              <a:latin typeface="Sofia"/>
              <a:ea typeface="Sofia"/>
              <a:cs typeface="Sofia"/>
              <a:sym typeface="Sofia"/>
            </a:endParaRPr>
          </a:p>
          <a:p>
            <a:pPr marL="0" lvl="0" indent="0" algn="ctr" rtl="0">
              <a:spcBef>
                <a:spcPts val="1600"/>
              </a:spcBef>
              <a:spcAft>
                <a:spcPts val="0"/>
              </a:spcAft>
              <a:buNone/>
            </a:pPr>
            <a:r>
              <a:rPr lang="en" sz="3600" b="1">
                <a:solidFill>
                  <a:srgbClr val="FF9900"/>
                </a:solidFill>
                <a:latin typeface="Sofia"/>
                <a:ea typeface="Sofia"/>
                <a:cs typeface="Sofia"/>
                <a:sym typeface="Sofia"/>
              </a:rPr>
              <a:t>Special Awards and Recognitions</a:t>
            </a:r>
            <a:endParaRPr sz="3600" b="1">
              <a:solidFill>
                <a:srgbClr val="FF9900"/>
              </a:solidFill>
              <a:latin typeface="Sofia"/>
              <a:ea typeface="Sofia"/>
              <a:cs typeface="Sofia"/>
              <a:sym typeface="Sofia"/>
            </a:endParaRPr>
          </a:p>
          <a:p>
            <a:pPr marL="0" lvl="0" indent="0" algn="ctr" rtl="0">
              <a:spcBef>
                <a:spcPts val="1600"/>
              </a:spcBef>
              <a:spcAft>
                <a:spcPts val="1600"/>
              </a:spcAft>
              <a:buNone/>
            </a:pPr>
            <a:endParaRPr sz="2600">
              <a:latin typeface="Sofia"/>
              <a:ea typeface="Sofia"/>
              <a:cs typeface="Sofia"/>
              <a:sym typeface="Sofia"/>
            </a:endParaRPr>
          </a:p>
        </p:txBody>
      </p:sp>
    </p:spTree>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6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FF9900"/>
                </a:solidFill>
                <a:latin typeface="Sofia"/>
                <a:ea typeface="Sofia"/>
                <a:cs typeface="Sofia"/>
                <a:sym typeface="Sofia"/>
              </a:rPr>
              <a:t>Citizenship Awards</a:t>
            </a:r>
            <a:endParaRPr>
              <a:solidFill>
                <a:srgbClr val="FF9900"/>
              </a:solidFill>
              <a:latin typeface="Sofia"/>
              <a:ea typeface="Sofia"/>
              <a:cs typeface="Sofia"/>
              <a:sym typeface="Sofia"/>
            </a:endParaRPr>
          </a:p>
        </p:txBody>
      </p:sp>
      <p:sp>
        <p:nvSpPr>
          <p:cNvPr id="380" name="Google Shape;380;p66"/>
          <p:cNvSpPr txBox="1">
            <a:spLocks noGrp="1"/>
          </p:cNvSpPr>
          <p:nvPr>
            <p:ph type="body" idx="1"/>
          </p:nvPr>
        </p:nvSpPr>
        <p:spPr>
          <a:xfrm>
            <a:off x="621625" y="1644325"/>
            <a:ext cx="4170900" cy="2924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latin typeface="Sofia"/>
                <a:ea typeface="Sofia"/>
                <a:cs typeface="Sofia"/>
                <a:sym typeface="Sofia"/>
              </a:rPr>
              <a:t>The Citizenship Award is selected by teachers.  This award is not determined by grades, but it is based on moral character, leadership, respect, and good attitude towards others.  CPS teachers are very proud to award these students the 2019-2020 Citizenship Award.</a:t>
            </a:r>
            <a:endParaRPr>
              <a:latin typeface="Sofia"/>
              <a:ea typeface="Sofia"/>
              <a:cs typeface="Sofia"/>
              <a:sym typeface="Sofia"/>
            </a:endParaRPr>
          </a:p>
        </p:txBody>
      </p:sp>
      <p:sp>
        <p:nvSpPr>
          <p:cNvPr id="381" name="Google Shape;381;p66"/>
          <p:cNvSpPr txBox="1">
            <a:spLocks noGrp="1"/>
          </p:cNvSpPr>
          <p:nvPr>
            <p:ph type="body" idx="1"/>
          </p:nvPr>
        </p:nvSpPr>
        <p:spPr>
          <a:xfrm>
            <a:off x="4915775" y="1644325"/>
            <a:ext cx="3626700" cy="2165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FF9900"/>
                </a:solidFill>
                <a:latin typeface="Merienda"/>
                <a:ea typeface="Merienda"/>
                <a:cs typeface="Merienda"/>
                <a:sym typeface="Merienda"/>
              </a:rPr>
              <a:t>5th :  Charlie Gilliam</a:t>
            </a:r>
            <a:endParaRPr dirty="0">
              <a:solidFill>
                <a:srgbClr val="FF9900"/>
              </a:solidFill>
              <a:latin typeface="Merienda"/>
              <a:ea typeface="Merienda"/>
              <a:cs typeface="Merienda"/>
              <a:sym typeface="Merienda"/>
            </a:endParaRPr>
          </a:p>
          <a:p>
            <a:pPr marL="0" lvl="0" indent="0" algn="l" rtl="0">
              <a:spcBef>
                <a:spcPts val="1600"/>
              </a:spcBef>
              <a:spcAft>
                <a:spcPts val="0"/>
              </a:spcAft>
              <a:buNone/>
            </a:pPr>
            <a:r>
              <a:rPr lang="en" dirty="0">
                <a:solidFill>
                  <a:srgbClr val="FF9900"/>
                </a:solidFill>
                <a:latin typeface="Merienda"/>
                <a:ea typeface="Merienda"/>
                <a:cs typeface="Merienda"/>
                <a:sym typeface="Merienda"/>
              </a:rPr>
              <a:t>6th :  Joseph Autrey</a:t>
            </a:r>
            <a:endParaRPr dirty="0">
              <a:solidFill>
                <a:srgbClr val="FF9900"/>
              </a:solidFill>
              <a:latin typeface="Merienda"/>
              <a:ea typeface="Merienda"/>
              <a:cs typeface="Merienda"/>
              <a:sym typeface="Merienda"/>
            </a:endParaRPr>
          </a:p>
          <a:p>
            <a:pPr marL="0" lvl="0" indent="0" algn="l" rtl="0">
              <a:spcBef>
                <a:spcPts val="1600"/>
              </a:spcBef>
              <a:spcAft>
                <a:spcPts val="0"/>
              </a:spcAft>
              <a:buNone/>
            </a:pPr>
            <a:r>
              <a:rPr lang="en" dirty="0">
                <a:solidFill>
                  <a:srgbClr val="FF9900"/>
                </a:solidFill>
                <a:latin typeface="Merienda"/>
                <a:ea typeface="Merienda"/>
                <a:cs typeface="Merienda"/>
                <a:sym typeface="Merienda"/>
              </a:rPr>
              <a:t>7th :  Lakelyn Overstreet</a:t>
            </a:r>
            <a:endParaRPr dirty="0">
              <a:solidFill>
                <a:srgbClr val="FF9900"/>
              </a:solidFill>
              <a:latin typeface="Merienda"/>
              <a:ea typeface="Merienda"/>
              <a:cs typeface="Merienda"/>
              <a:sym typeface="Merienda"/>
            </a:endParaRPr>
          </a:p>
          <a:p>
            <a:pPr marL="0" lvl="0" indent="0" algn="l" rtl="0">
              <a:spcBef>
                <a:spcPts val="1600"/>
              </a:spcBef>
              <a:spcAft>
                <a:spcPts val="1600"/>
              </a:spcAft>
              <a:buNone/>
            </a:pPr>
            <a:r>
              <a:rPr lang="en" dirty="0">
                <a:solidFill>
                  <a:srgbClr val="FF9900"/>
                </a:solidFill>
                <a:latin typeface="Merienda"/>
                <a:ea typeface="Merienda"/>
                <a:cs typeface="Merienda"/>
                <a:sym typeface="Merienda"/>
              </a:rPr>
              <a:t>8th :  Trace Phillips</a:t>
            </a:r>
            <a:endParaRPr dirty="0">
              <a:solidFill>
                <a:srgbClr val="FF9900"/>
              </a:solidFill>
              <a:latin typeface="Merienda"/>
              <a:ea typeface="Merienda"/>
              <a:cs typeface="Merienda"/>
              <a:sym typeface="Merienda"/>
            </a:endParaRPr>
          </a:p>
        </p:txBody>
      </p:sp>
    </p:spTree>
  </p:cSld>
  <p:clrMapOvr>
    <a:masterClrMapping/>
  </p:clrMapOvr>
  <mc:AlternateContent xmlns:mc="http://schemas.openxmlformats.org/markup-compatibility/2006" xmlns:p14="http://schemas.microsoft.com/office/powerpoint/2010/main">
    <mc:Choice Requires="p14">
      <p:transition p14:dur="0" advClick="0" advTm="12000"/>
    </mc:Choice>
    <mc:Fallback xmlns="">
      <p:transition advClick="0" advTm="1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81">
                                            <p:txEl>
                                              <p:pRg st="0" end="0"/>
                                            </p:txEl>
                                          </p:spTgt>
                                        </p:tgtEl>
                                        <p:attrNameLst>
                                          <p:attrName>style.visibility</p:attrName>
                                        </p:attrNameLst>
                                      </p:cBhvr>
                                      <p:to>
                                        <p:strVal val="visible"/>
                                      </p:to>
                                    </p:set>
                                    <p:anim calcmode="lin" valueType="num">
                                      <p:cBhvr additive="base">
                                        <p:cTn id="7" dur="500" fill="hold"/>
                                        <p:tgtEl>
                                          <p:spTgt spid="38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8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81">
                                            <p:txEl>
                                              <p:pRg st="1" end="1"/>
                                            </p:txEl>
                                          </p:spTgt>
                                        </p:tgtEl>
                                        <p:attrNameLst>
                                          <p:attrName>style.visibility</p:attrName>
                                        </p:attrNameLst>
                                      </p:cBhvr>
                                      <p:to>
                                        <p:strVal val="visible"/>
                                      </p:to>
                                    </p:set>
                                    <p:anim calcmode="lin" valueType="num">
                                      <p:cBhvr additive="base">
                                        <p:cTn id="13" dur="500" fill="hold"/>
                                        <p:tgtEl>
                                          <p:spTgt spid="38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8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81">
                                            <p:txEl>
                                              <p:pRg st="2" end="2"/>
                                            </p:txEl>
                                          </p:spTgt>
                                        </p:tgtEl>
                                        <p:attrNameLst>
                                          <p:attrName>style.visibility</p:attrName>
                                        </p:attrNameLst>
                                      </p:cBhvr>
                                      <p:to>
                                        <p:strVal val="visible"/>
                                      </p:to>
                                    </p:set>
                                    <p:anim calcmode="lin" valueType="num">
                                      <p:cBhvr additive="base">
                                        <p:cTn id="19" dur="500" fill="hold"/>
                                        <p:tgtEl>
                                          <p:spTgt spid="38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8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81">
                                            <p:txEl>
                                              <p:pRg st="3" end="3"/>
                                            </p:txEl>
                                          </p:spTgt>
                                        </p:tgtEl>
                                        <p:attrNameLst>
                                          <p:attrName>style.visibility</p:attrName>
                                        </p:attrNameLst>
                                      </p:cBhvr>
                                      <p:to>
                                        <p:strVal val="visible"/>
                                      </p:to>
                                    </p:set>
                                    <p:anim calcmode="lin" valueType="num">
                                      <p:cBhvr additive="base">
                                        <p:cTn id="25" dur="500" fill="hold"/>
                                        <p:tgtEl>
                                          <p:spTgt spid="38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8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6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FF9900"/>
                </a:solidFill>
                <a:latin typeface="Sofia"/>
                <a:ea typeface="Sofia"/>
                <a:cs typeface="Sofia"/>
                <a:sym typeface="Sofia"/>
              </a:rPr>
              <a:t>Spelling Bee</a:t>
            </a:r>
            <a:endParaRPr>
              <a:solidFill>
                <a:srgbClr val="FF9900"/>
              </a:solidFill>
              <a:latin typeface="Sofia"/>
              <a:ea typeface="Sofia"/>
              <a:cs typeface="Sofia"/>
              <a:sym typeface="Sofia"/>
            </a:endParaRPr>
          </a:p>
        </p:txBody>
      </p:sp>
      <p:sp>
        <p:nvSpPr>
          <p:cNvPr id="387" name="Google Shape;387;p67"/>
          <p:cNvSpPr txBox="1">
            <a:spLocks noGrp="1"/>
          </p:cNvSpPr>
          <p:nvPr>
            <p:ph type="body" idx="1"/>
          </p:nvPr>
        </p:nvSpPr>
        <p:spPr>
          <a:xfrm>
            <a:off x="621625" y="1373600"/>
            <a:ext cx="4170900" cy="3195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latin typeface="Sofia"/>
                <a:ea typeface="Sofia"/>
                <a:cs typeface="Sofia"/>
                <a:sym typeface="Sofia"/>
              </a:rPr>
              <a:t>The following students won the local school spelling bee for this school year and went on to compete at the District Competition at Reid State Technical College.  Our 5th grade winner, Aspyn Acharya, advanced to the state competition at Huntingdon College where she placed 3rd in her grade level.  We are so proud of these great spellers!</a:t>
            </a:r>
            <a:endParaRPr>
              <a:latin typeface="Sofia"/>
              <a:ea typeface="Sofia"/>
              <a:cs typeface="Sofia"/>
              <a:sym typeface="Sofia"/>
            </a:endParaRPr>
          </a:p>
        </p:txBody>
      </p:sp>
      <p:sp>
        <p:nvSpPr>
          <p:cNvPr id="388" name="Google Shape;388;p67"/>
          <p:cNvSpPr txBox="1">
            <a:spLocks noGrp="1"/>
          </p:cNvSpPr>
          <p:nvPr>
            <p:ph type="body" idx="1"/>
          </p:nvPr>
        </p:nvSpPr>
        <p:spPr>
          <a:xfrm>
            <a:off x="4915775" y="1433775"/>
            <a:ext cx="3626700" cy="3027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FF9900"/>
                </a:solidFill>
                <a:latin typeface="Merienda"/>
                <a:ea typeface="Merienda"/>
                <a:cs typeface="Merienda"/>
                <a:sym typeface="Merienda"/>
              </a:rPr>
              <a:t>4th :  Zachary Thompson</a:t>
            </a:r>
            <a:endParaRPr dirty="0">
              <a:solidFill>
                <a:srgbClr val="FF9900"/>
              </a:solidFill>
              <a:latin typeface="Merienda"/>
              <a:ea typeface="Merienda"/>
              <a:cs typeface="Merienda"/>
              <a:sym typeface="Merienda"/>
            </a:endParaRPr>
          </a:p>
          <a:p>
            <a:pPr marL="0" lvl="0" indent="0" algn="l" rtl="0">
              <a:spcBef>
                <a:spcPts val="1600"/>
              </a:spcBef>
              <a:spcAft>
                <a:spcPts val="0"/>
              </a:spcAft>
              <a:buNone/>
            </a:pPr>
            <a:r>
              <a:rPr lang="en" dirty="0">
                <a:solidFill>
                  <a:srgbClr val="FF9900"/>
                </a:solidFill>
                <a:latin typeface="Merienda"/>
                <a:ea typeface="Merienda"/>
                <a:cs typeface="Merienda"/>
                <a:sym typeface="Merienda"/>
              </a:rPr>
              <a:t>5th :  Aspyn Acharya</a:t>
            </a:r>
            <a:endParaRPr dirty="0">
              <a:solidFill>
                <a:srgbClr val="FF9900"/>
              </a:solidFill>
              <a:latin typeface="Merienda"/>
              <a:ea typeface="Merienda"/>
              <a:cs typeface="Merienda"/>
              <a:sym typeface="Merienda"/>
            </a:endParaRPr>
          </a:p>
          <a:p>
            <a:pPr marL="0" lvl="0" indent="0" algn="l" rtl="0">
              <a:spcBef>
                <a:spcPts val="1600"/>
              </a:spcBef>
              <a:spcAft>
                <a:spcPts val="0"/>
              </a:spcAft>
              <a:buNone/>
            </a:pPr>
            <a:r>
              <a:rPr lang="en" dirty="0">
                <a:solidFill>
                  <a:srgbClr val="FF9900"/>
                </a:solidFill>
                <a:latin typeface="Merienda"/>
                <a:ea typeface="Merienda"/>
                <a:cs typeface="Merienda"/>
                <a:sym typeface="Merienda"/>
              </a:rPr>
              <a:t>6th :  Ella Davis</a:t>
            </a:r>
            <a:endParaRPr dirty="0">
              <a:solidFill>
                <a:srgbClr val="FF9900"/>
              </a:solidFill>
              <a:latin typeface="Merienda"/>
              <a:ea typeface="Merienda"/>
              <a:cs typeface="Merienda"/>
              <a:sym typeface="Merienda"/>
            </a:endParaRPr>
          </a:p>
          <a:p>
            <a:pPr marL="0" lvl="0" indent="0" algn="l" rtl="0">
              <a:spcBef>
                <a:spcPts val="1600"/>
              </a:spcBef>
              <a:spcAft>
                <a:spcPts val="0"/>
              </a:spcAft>
              <a:buNone/>
            </a:pPr>
            <a:r>
              <a:rPr lang="en" dirty="0">
                <a:solidFill>
                  <a:srgbClr val="FF9900"/>
                </a:solidFill>
                <a:latin typeface="Merienda"/>
                <a:ea typeface="Merienda"/>
                <a:cs typeface="Merienda"/>
                <a:sym typeface="Merienda"/>
              </a:rPr>
              <a:t>7th :  Rose Brunson</a:t>
            </a:r>
            <a:endParaRPr dirty="0">
              <a:solidFill>
                <a:srgbClr val="FF9900"/>
              </a:solidFill>
              <a:latin typeface="Merienda"/>
              <a:ea typeface="Merienda"/>
              <a:cs typeface="Merienda"/>
              <a:sym typeface="Merienda"/>
            </a:endParaRPr>
          </a:p>
          <a:p>
            <a:pPr marL="0" lvl="0" indent="0" algn="l" rtl="0">
              <a:spcBef>
                <a:spcPts val="1600"/>
              </a:spcBef>
              <a:spcAft>
                <a:spcPts val="1600"/>
              </a:spcAft>
              <a:buNone/>
            </a:pPr>
            <a:r>
              <a:rPr lang="en" dirty="0">
                <a:solidFill>
                  <a:srgbClr val="FF9900"/>
                </a:solidFill>
                <a:latin typeface="Merienda"/>
                <a:ea typeface="Merienda"/>
                <a:cs typeface="Merienda"/>
                <a:sym typeface="Merienda"/>
              </a:rPr>
              <a:t>8th :  Ava Davidson</a:t>
            </a:r>
            <a:endParaRPr dirty="0">
              <a:solidFill>
                <a:srgbClr val="FF9900"/>
              </a:solidFill>
              <a:latin typeface="Merienda"/>
              <a:ea typeface="Merienda"/>
              <a:cs typeface="Merienda"/>
              <a:sym typeface="Merienda"/>
            </a:endParaRPr>
          </a:p>
        </p:txBody>
      </p:sp>
    </p:spTree>
  </p:cSld>
  <p:clrMapOvr>
    <a:masterClrMapping/>
  </p:clrMapOvr>
  <mc:AlternateContent xmlns:mc="http://schemas.openxmlformats.org/markup-compatibility/2006" xmlns:p14="http://schemas.microsoft.com/office/powerpoint/2010/main">
    <mc:Choice Requires="p14">
      <p:transition p14:dur="10" advClick="0" advTm="24000"/>
    </mc:Choice>
    <mc:Fallback xmlns="">
      <p:transition advClick="0" advTm="2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88">
                                            <p:txEl>
                                              <p:pRg st="0" end="0"/>
                                            </p:txEl>
                                          </p:spTgt>
                                        </p:tgtEl>
                                        <p:attrNameLst>
                                          <p:attrName>style.visibility</p:attrName>
                                        </p:attrNameLst>
                                      </p:cBhvr>
                                      <p:to>
                                        <p:strVal val="visible"/>
                                      </p:to>
                                    </p:set>
                                    <p:anim calcmode="lin" valueType="num">
                                      <p:cBhvr additive="base">
                                        <p:cTn id="7" dur="500" fill="hold"/>
                                        <p:tgtEl>
                                          <p:spTgt spid="38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8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88">
                                            <p:txEl>
                                              <p:pRg st="1" end="1"/>
                                            </p:txEl>
                                          </p:spTgt>
                                        </p:tgtEl>
                                        <p:attrNameLst>
                                          <p:attrName>style.visibility</p:attrName>
                                        </p:attrNameLst>
                                      </p:cBhvr>
                                      <p:to>
                                        <p:strVal val="visible"/>
                                      </p:to>
                                    </p:set>
                                    <p:anim calcmode="lin" valueType="num">
                                      <p:cBhvr additive="base">
                                        <p:cTn id="13" dur="500" fill="hold"/>
                                        <p:tgtEl>
                                          <p:spTgt spid="38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8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88">
                                            <p:txEl>
                                              <p:pRg st="2" end="2"/>
                                            </p:txEl>
                                          </p:spTgt>
                                        </p:tgtEl>
                                        <p:attrNameLst>
                                          <p:attrName>style.visibility</p:attrName>
                                        </p:attrNameLst>
                                      </p:cBhvr>
                                      <p:to>
                                        <p:strVal val="visible"/>
                                      </p:to>
                                    </p:set>
                                    <p:anim calcmode="lin" valueType="num">
                                      <p:cBhvr additive="base">
                                        <p:cTn id="19" dur="500" fill="hold"/>
                                        <p:tgtEl>
                                          <p:spTgt spid="38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8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88">
                                            <p:txEl>
                                              <p:pRg st="3" end="3"/>
                                            </p:txEl>
                                          </p:spTgt>
                                        </p:tgtEl>
                                        <p:attrNameLst>
                                          <p:attrName>style.visibility</p:attrName>
                                        </p:attrNameLst>
                                      </p:cBhvr>
                                      <p:to>
                                        <p:strVal val="visible"/>
                                      </p:to>
                                    </p:set>
                                    <p:anim calcmode="lin" valueType="num">
                                      <p:cBhvr additive="base">
                                        <p:cTn id="25" dur="500" fill="hold"/>
                                        <p:tgtEl>
                                          <p:spTgt spid="38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8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88">
                                            <p:txEl>
                                              <p:pRg st="4" end="4"/>
                                            </p:txEl>
                                          </p:spTgt>
                                        </p:tgtEl>
                                        <p:attrNameLst>
                                          <p:attrName>style.visibility</p:attrName>
                                        </p:attrNameLst>
                                      </p:cBhvr>
                                      <p:to>
                                        <p:strVal val="visible"/>
                                      </p:to>
                                    </p:set>
                                    <p:anim calcmode="lin" valueType="num">
                                      <p:cBhvr additive="base">
                                        <p:cTn id="31" dur="500" fill="hold"/>
                                        <p:tgtEl>
                                          <p:spTgt spid="388">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88">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6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FF9900"/>
                </a:solidFill>
                <a:latin typeface="Sofia"/>
                <a:ea typeface="Sofia"/>
                <a:cs typeface="Sofia"/>
                <a:sym typeface="Sofia"/>
              </a:rPr>
              <a:t>Math Team</a:t>
            </a:r>
            <a:endParaRPr>
              <a:solidFill>
                <a:srgbClr val="FF9900"/>
              </a:solidFill>
              <a:latin typeface="Sofia"/>
              <a:ea typeface="Sofia"/>
              <a:cs typeface="Sofia"/>
              <a:sym typeface="Sofia"/>
            </a:endParaRPr>
          </a:p>
        </p:txBody>
      </p:sp>
      <p:sp>
        <p:nvSpPr>
          <p:cNvPr id="394" name="Google Shape;394;p68"/>
          <p:cNvSpPr txBox="1">
            <a:spLocks noGrp="1"/>
          </p:cNvSpPr>
          <p:nvPr>
            <p:ph type="body" idx="1"/>
          </p:nvPr>
        </p:nvSpPr>
        <p:spPr>
          <a:xfrm>
            <a:off x="621625" y="1373600"/>
            <a:ext cx="3840000" cy="3195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latin typeface="Sofia"/>
                <a:ea typeface="Sofia"/>
                <a:cs typeface="Sofia"/>
                <a:sym typeface="Sofia"/>
              </a:rPr>
              <a:t>The following students participated in the Middle School Math Team District Competition at Morgan Academy.  The team was sponsored by Mrs. Caldwell and received 2nd Place in the competition!  We are so proud of them!</a:t>
            </a:r>
            <a:endParaRPr>
              <a:latin typeface="Sofia"/>
              <a:ea typeface="Sofia"/>
              <a:cs typeface="Sofia"/>
              <a:sym typeface="Sofia"/>
            </a:endParaRPr>
          </a:p>
        </p:txBody>
      </p:sp>
      <p:sp>
        <p:nvSpPr>
          <p:cNvPr id="395" name="Google Shape;395;p68"/>
          <p:cNvSpPr txBox="1">
            <a:spLocks noGrp="1"/>
          </p:cNvSpPr>
          <p:nvPr>
            <p:ph type="body" idx="1"/>
          </p:nvPr>
        </p:nvSpPr>
        <p:spPr>
          <a:xfrm>
            <a:off x="4915775" y="1433775"/>
            <a:ext cx="3626700" cy="3027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FF9900"/>
                </a:solidFill>
                <a:latin typeface="Merienda"/>
                <a:ea typeface="Merienda"/>
                <a:cs typeface="Merienda"/>
                <a:sym typeface="Merienda"/>
              </a:rPr>
              <a:t>Hadli Baggett</a:t>
            </a:r>
            <a:endParaRPr dirty="0">
              <a:solidFill>
                <a:srgbClr val="FF9900"/>
              </a:solidFill>
              <a:latin typeface="Merienda"/>
              <a:ea typeface="Merienda"/>
              <a:cs typeface="Merienda"/>
              <a:sym typeface="Merienda"/>
            </a:endParaRPr>
          </a:p>
          <a:p>
            <a:pPr marL="0" lvl="0" indent="0" algn="l" rtl="0">
              <a:spcBef>
                <a:spcPts val="1600"/>
              </a:spcBef>
              <a:spcAft>
                <a:spcPts val="0"/>
              </a:spcAft>
              <a:buNone/>
            </a:pPr>
            <a:r>
              <a:rPr lang="en" dirty="0">
                <a:solidFill>
                  <a:srgbClr val="FF9900"/>
                </a:solidFill>
                <a:latin typeface="Merienda"/>
                <a:ea typeface="Merienda"/>
                <a:cs typeface="Merienda"/>
                <a:sym typeface="Merienda"/>
              </a:rPr>
              <a:t>Ashley Ballard</a:t>
            </a:r>
            <a:endParaRPr dirty="0">
              <a:solidFill>
                <a:srgbClr val="FF9900"/>
              </a:solidFill>
              <a:latin typeface="Merienda"/>
              <a:ea typeface="Merienda"/>
              <a:cs typeface="Merienda"/>
              <a:sym typeface="Merienda"/>
            </a:endParaRPr>
          </a:p>
          <a:p>
            <a:pPr marL="0" lvl="0" indent="0" algn="l" rtl="0">
              <a:spcBef>
                <a:spcPts val="1600"/>
              </a:spcBef>
              <a:spcAft>
                <a:spcPts val="0"/>
              </a:spcAft>
              <a:buNone/>
            </a:pPr>
            <a:r>
              <a:rPr lang="en" dirty="0">
                <a:solidFill>
                  <a:srgbClr val="FF9900"/>
                </a:solidFill>
                <a:latin typeface="Merienda"/>
                <a:ea typeface="Merienda"/>
                <a:cs typeface="Merienda"/>
                <a:sym typeface="Merienda"/>
              </a:rPr>
              <a:t>Caroline Breaux</a:t>
            </a:r>
            <a:endParaRPr dirty="0">
              <a:solidFill>
                <a:srgbClr val="FF9900"/>
              </a:solidFill>
              <a:latin typeface="Merienda"/>
              <a:ea typeface="Merienda"/>
              <a:cs typeface="Merienda"/>
              <a:sym typeface="Merienda"/>
            </a:endParaRPr>
          </a:p>
          <a:p>
            <a:pPr marL="0" lvl="0" indent="0" algn="l" rtl="0">
              <a:spcBef>
                <a:spcPts val="1600"/>
              </a:spcBef>
              <a:spcAft>
                <a:spcPts val="0"/>
              </a:spcAft>
              <a:buNone/>
            </a:pPr>
            <a:r>
              <a:rPr lang="en" dirty="0">
                <a:solidFill>
                  <a:srgbClr val="FF9900"/>
                </a:solidFill>
                <a:latin typeface="Merienda"/>
                <a:ea typeface="Merienda"/>
                <a:cs typeface="Merienda"/>
                <a:sym typeface="Merienda"/>
              </a:rPr>
              <a:t>Jack Bradford</a:t>
            </a:r>
            <a:endParaRPr dirty="0">
              <a:solidFill>
                <a:srgbClr val="FF9900"/>
              </a:solidFill>
              <a:latin typeface="Merienda"/>
              <a:ea typeface="Merienda"/>
              <a:cs typeface="Merienda"/>
              <a:sym typeface="Merienda"/>
            </a:endParaRPr>
          </a:p>
          <a:p>
            <a:pPr marL="0" lvl="0" indent="0" algn="l" rtl="0">
              <a:spcBef>
                <a:spcPts val="1600"/>
              </a:spcBef>
              <a:spcAft>
                <a:spcPts val="1600"/>
              </a:spcAft>
              <a:buNone/>
            </a:pPr>
            <a:r>
              <a:rPr lang="en" dirty="0">
                <a:solidFill>
                  <a:srgbClr val="FF9900"/>
                </a:solidFill>
                <a:latin typeface="Merienda"/>
                <a:ea typeface="Merienda"/>
                <a:cs typeface="Merienda"/>
                <a:sym typeface="Merienda"/>
              </a:rPr>
              <a:t>Ben Gerald</a:t>
            </a:r>
            <a:endParaRPr dirty="0">
              <a:solidFill>
                <a:srgbClr val="FF9900"/>
              </a:solidFill>
              <a:latin typeface="Merienda"/>
              <a:ea typeface="Merienda"/>
              <a:cs typeface="Merienda"/>
              <a:sym typeface="Merienda"/>
            </a:endParaRPr>
          </a:p>
        </p:txBody>
      </p:sp>
    </p:spTree>
  </p:cSld>
  <p:clrMapOvr>
    <a:masterClrMapping/>
  </p:clrMapOvr>
  <mc:AlternateContent xmlns:mc="http://schemas.openxmlformats.org/markup-compatibility/2006" xmlns:p14="http://schemas.microsoft.com/office/powerpoint/2010/main">
    <mc:Choice Requires="p14">
      <p:transition p14:dur="0" advClick="0" advTm="24000"/>
    </mc:Choice>
    <mc:Fallback xmlns="">
      <p:transition advClick="0" advTm="2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95">
                                            <p:txEl>
                                              <p:pRg st="0" end="0"/>
                                            </p:txEl>
                                          </p:spTgt>
                                        </p:tgtEl>
                                        <p:attrNameLst>
                                          <p:attrName>style.visibility</p:attrName>
                                        </p:attrNameLst>
                                      </p:cBhvr>
                                      <p:to>
                                        <p:strVal val="visible"/>
                                      </p:to>
                                    </p:set>
                                    <p:anim calcmode="lin" valueType="num">
                                      <p:cBhvr additive="base">
                                        <p:cTn id="7" dur="500" fill="hold"/>
                                        <p:tgtEl>
                                          <p:spTgt spid="3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9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95">
                                            <p:txEl>
                                              <p:pRg st="1" end="1"/>
                                            </p:txEl>
                                          </p:spTgt>
                                        </p:tgtEl>
                                        <p:attrNameLst>
                                          <p:attrName>style.visibility</p:attrName>
                                        </p:attrNameLst>
                                      </p:cBhvr>
                                      <p:to>
                                        <p:strVal val="visible"/>
                                      </p:to>
                                    </p:set>
                                    <p:anim calcmode="lin" valueType="num">
                                      <p:cBhvr additive="base">
                                        <p:cTn id="13" dur="500" fill="hold"/>
                                        <p:tgtEl>
                                          <p:spTgt spid="39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9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95">
                                            <p:txEl>
                                              <p:pRg st="2" end="2"/>
                                            </p:txEl>
                                          </p:spTgt>
                                        </p:tgtEl>
                                        <p:attrNameLst>
                                          <p:attrName>style.visibility</p:attrName>
                                        </p:attrNameLst>
                                      </p:cBhvr>
                                      <p:to>
                                        <p:strVal val="visible"/>
                                      </p:to>
                                    </p:set>
                                    <p:anim calcmode="lin" valueType="num">
                                      <p:cBhvr additive="base">
                                        <p:cTn id="19" dur="500" fill="hold"/>
                                        <p:tgtEl>
                                          <p:spTgt spid="39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9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95">
                                            <p:txEl>
                                              <p:pRg st="3" end="3"/>
                                            </p:txEl>
                                          </p:spTgt>
                                        </p:tgtEl>
                                        <p:attrNameLst>
                                          <p:attrName>style.visibility</p:attrName>
                                        </p:attrNameLst>
                                      </p:cBhvr>
                                      <p:to>
                                        <p:strVal val="visible"/>
                                      </p:to>
                                    </p:set>
                                    <p:anim calcmode="lin" valueType="num">
                                      <p:cBhvr additive="base">
                                        <p:cTn id="25" dur="500" fill="hold"/>
                                        <p:tgtEl>
                                          <p:spTgt spid="39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9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95">
                                            <p:txEl>
                                              <p:pRg st="4" end="4"/>
                                            </p:txEl>
                                          </p:spTgt>
                                        </p:tgtEl>
                                        <p:attrNameLst>
                                          <p:attrName>style.visibility</p:attrName>
                                        </p:attrNameLst>
                                      </p:cBhvr>
                                      <p:to>
                                        <p:strVal val="visible"/>
                                      </p:to>
                                    </p:set>
                                    <p:anim calcmode="lin" valueType="num">
                                      <p:cBhvr additive="base">
                                        <p:cTn id="31" dur="500" fill="hold"/>
                                        <p:tgtEl>
                                          <p:spTgt spid="39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9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6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FF9900"/>
                </a:solidFill>
                <a:latin typeface="Sofia"/>
                <a:ea typeface="Sofia"/>
                <a:cs typeface="Sofia"/>
                <a:sym typeface="Sofia"/>
              </a:rPr>
              <a:t>Scholars Bowl Team</a:t>
            </a:r>
            <a:endParaRPr>
              <a:solidFill>
                <a:srgbClr val="FF9900"/>
              </a:solidFill>
              <a:latin typeface="Sofia"/>
              <a:ea typeface="Sofia"/>
              <a:cs typeface="Sofia"/>
              <a:sym typeface="Sofia"/>
            </a:endParaRPr>
          </a:p>
        </p:txBody>
      </p:sp>
      <p:sp>
        <p:nvSpPr>
          <p:cNvPr id="401" name="Google Shape;401;p69"/>
          <p:cNvSpPr txBox="1">
            <a:spLocks noGrp="1"/>
          </p:cNvSpPr>
          <p:nvPr>
            <p:ph type="body" idx="1"/>
          </p:nvPr>
        </p:nvSpPr>
        <p:spPr>
          <a:xfrm>
            <a:off x="621625" y="1373600"/>
            <a:ext cx="3840000" cy="3195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latin typeface="Sofia"/>
                <a:ea typeface="Sofia"/>
                <a:cs typeface="Sofia"/>
                <a:sym typeface="Sofia"/>
              </a:rPr>
              <a:t>The following students participated in the Middle School Scholars Bowl District Competition at Coastal Alabama Community College where they came in 1st Place! Also, Will Newton was awarded the “Highest Score” award.   They went on to compete at the state competition at Huntingdon College.  This team was sponsored by Mrs. Fendley.</a:t>
            </a:r>
            <a:endParaRPr>
              <a:latin typeface="Sofia"/>
              <a:ea typeface="Sofia"/>
              <a:cs typeface="Sofia"/>
              <a:sym typeface="Sofia"/>
            </a:endParaRPr>
          </a:p>
        </p:txBody>
      </p:sp>
      <p:sp>
        <p:nvSpPr>
          <p:cNvPr id="402" name="Google Shape;402;p69"/>
          <p:cNvSpPr txBox="1">
            <a:spLocks noGrp="1"/>
          </p:cNvSpPr>
          <p:nvPr>
            <p:ph type="body" idx="1"/>
          </p:nvPr>
        </p:nvSpPr>
        <p:spPr>
          <a:xfrm>
            <a:off x="4915775" y="1433775"/>
            <a:ext cx="3626700" cy="3027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FF9900"/>
                </a:solidFill>
                <a:latin typeface="Merienda"/>
                <a:ea typeface="Merienda"/>
                <a:cs typeface="Merienda"/>
                <a:sym typeface="Merienda"/>
              </a:rPr>
              <a:t>Ella Davis</a:t>
            </a:r>
            <a:endParaRPr dirty="0">
              <a:solidFill>
                <a:srgbClr val="FF9900"/>
              </a:solidFill>
              <a:latin typeface="Merienda"/>
              <a:ea typeface="Merienda"/>
              <a:cs typeface="Merienda"/>
              <a:sym typeface="Merienda"/>
            </a:endParaRPr>
          </a:p>
          <a:p>
            <a:pPr marL="0" lvl="0" indent="0" algn="l" rtl="0">
              <a:spcBef>
                <a:spcPts val="1600"/>
              </a:spcBef>
              <a:spcAft>
                <a:spcPts val="0"/>
              </a:spcAft>
              <a:buNone/>
            </a:pPr>
            <a:r>
              <a:rPr lang="en" dirty="0">
                <a:solidFill>
                  <a:srgbClr val="FF9900"/>
                </a:solidFill>
                <a:latin typeface="Merienda"/>
                <a:ea typeface="Merienda"/>
                <a:cs typeface="Merienda"/>
                <a:sym typeface="Merienda"/>
              </a:rPr>
              <a:t>Cohen Franz</a:t>
            </a:r>
            <a:endParaRPr dirty="0">
              <a:solidFill>
                <a:srgbClr val="FF9900"/>
              </a:solidFill>
              <a:latin typeface="Merienda"/>
              <a:ea typeface="Merienda"/>
              <a:cs typeface="Merienda"/>
              <a:sym typeface="Merienda"/>
            </a:endParaRPr>
          </a:p>
          <a:p>
            <a:pPr marL="0" lvl="0" indent="0" algn="l" rtl="0">
              <a:spcBef>
                <a:spcPts val="1600"/>
              </a:spcBef>
              <a:spcAft>
                <a:spcPts val="0"/>
              </a:spcAft>
              <a:buNone/>
            </a:pPr>
            <a:r>
              <a:rPr lang="en" dirty="0">
                <a:solidFill>
                  <a:srgbClr val="FF9900"/>
                </a:solidFill>
                <a:latin typeface="Merienda"/>
                <a:ea typeface="Merienda"/>
                <a:cs typeface="Merienda"/>
                <a:sym typeface="Merienda"/>
              </a:rPr>
              <a:t>Peyton Gerald</a:t>
            </a:r>
            <a:endParaRPr dirty="0">
              <a:solidFill>
                <a:srgbClr val="FF9900"/>
              </a:solidFill>
              <a:latin typeface="Merienda"/>
              <a:ea typeface="Merienda"/>
              <a:cs typeface="Merienda"/>
              <a:sym typeface="Merienda"/>
            </a:endParaRPr>
          </a:p>
          <a:p>
            <a:pPr marL="0" lvl="0" indent="0" algn="l" rtl="0">
              <a:spcBef>
                <a:spcPts val="1600"/>
              </a:spcBef>
              <a:spcAft>
                <a:spcPts val="0"/>
              </a:spcAft>
              <a:buNone/>
            </a:pPr>
            <a:r>
              <a:rPr lang="en" dirty="0">
                <a:solidFill>
                  <a:srgbClr val="FF9900"/>
                </a:solidFill>
                <a:latin typeface="Merienda"/>
                <a:ea typeface="Merienda"/>
                <a:cs typeface="Merienda"/>
                <a:sym typeface="Merienda"/>
              </a:rPr>
              <a:t>Mason Roberts</a:t>
            </a:r>
            <a:endParaRPr dirty="0">
              <a:solidFill>
                <a:srgbClr val="FF9900"/>
              </a:solidFill>
              <a:latin typeface="Merienda"/>
              <a:ea typeface="Merienda"/>
              <a:cs typeface="Merienda"/>
              <a:sym typeface="Merienda"/>
            </a:endParaRPr>
          </a:p>
          <a:p>
            <a:pPr marL="0" lvl="0" indent="0" algn="l" rtl="0">
              <a:spcBef>
                <a:spcPts val="1600"/>
              </a:spcBef>
              <a:spcAft>
                <a:spcPts val="0"/>
              </a:spcAft>
              <a:buNone/>
            </a:pPr>
            <a:r>
              <a:rPr lang="en" dirty="0">
                <a:solidFill>
                  <a:srgbClr val="FF9900"/>
                </a:solidFill>
                <a:latin typeface="Merienda"/>
                <a:ea typeface="Merienda"/>
                <a:cs typeface="Merienda"/>
                <a:sym typeface="Merienda"/>
              </a:rPr>
              <a:t>Caroline Breaux</a:t>
            </a:r>
            <a:endParaRPr dirty="0">
              <a:solidFill>
                <a:srgbClr val="FF9900"/>
              </a:solidFill>
              <a:latin typeface="Merienda"/>
              <a:ea typeface="Merienda"/>
              <a:cs typeface="Merienda"/>
              <a:sym typeface="Merienda"/>
            </a:endParaRPr>
          </a:p>
          <a:p>
            <a:pPr marL="0" lvl="0" indent="0" algn="l" rtl="0">
              <a:spcBef>
                <a:spcPts val="1600"/>
              </a:spcBef>
              <a:spcAft>
                <a:spcPts val="1600"/>
              </a:spcAft>
              <a:buNone/>
            </a:pPr>
            <a:r>
              <a:rPr lang="en" dirty="0">
                <a:solidFill>
                  <a:srgbClr val="FF9900"/>
                </a:solidFill>
                <a:latin typeface="Merienda"/>
                <a:ea typeface="Merienda"/>
                <a:cs typeface="Merienda"/>
                <a:sym typeface="Merienda"/>
              </a:rPr>
              <a:t>Will Newton</a:t>
            </a:r>
            <a:endParaRPr dirty="0">
              <a:solidFill>
                <a:srgbClr val="FF9900"/>
              </a:solidFill>
              <a:latin typeface="Merienda"/>
              <a:ea typeface="Merienda"/>
              <a:cs typeface="Merienda"/>
              <a:sym typeface="Merienda"/>
            </a:endParaRPr>
          </a:p>
        </p:txBody>
      </p:sp>
    </p:spTree>
  </p:cSld>
  <p:clrMapOvr>
    <a:masterClrMapping/>
  </p:clrMapOvr>
  <mc:AlternateContent xmlns:mc="http://schemas.openxmlformats.org/markup-compatibility/2006" xmlns:p14="http://schemas.microsoft.com/office/powerpoint/2010/main">
    <mc:Choice Requires="p14">
      <p:transition p14:dur="10" advClick="0" advTm="24000"/>
    </mc:Choice>
    <mc:Fallback xmlns="">
      <p:transition advClick="0" advTm="2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2">
                                            <p:txEl>
                                              <p:pRg st="0" end="0"/>
                                            </p:txEl>
                                          </p:spTgt>
                                        </p:tgtEl>
                                        <p:attrNameLst>
                                          <p:attrName>style.visibility</p:attrName>
                                        </p:attrNameLst>
                                      </p:cBhvr>
                                      <p:to>
                                        <p:strVal val="visible"/>
                                      </p:to>
                                    </p:set>
                                    <p:anim calcmode="lin" valueType="num">
                                      <p:cBhvr additive="base">
                                        <p:cTn id="7" dur="500" fill="hold"/>
                                        <p:tgtEl>
                                          <p:spTgt spid="40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0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02">
                                            <p:txEl>
                                              <p:pRg st="1" end="1"/>
                                            </p:txEl>
                                          </p:spTgt>
                                        </p:tgtEl>
                                        <p:attrNameLst>
                                          <p:attrName>style.visibility</p:attrName>
                                        </p:attrNameLst>
                                      </p:cBhvr>
                                      <p:to>
                                        <p:strVal val="visible"/>
                                      </p:to>
                                    </p:set>
                                    <p:anim calcmode="lin" valueType="num">
                                      <p:cBhvr additive="base">
                                        <p:cTn id="13" dur="500" fill="hold"/>
                                        <p:tgtEl>
                                          <p:spTgt spid="40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0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02">
                                            <p:txEl>
                                              <p:pRg st="2" end="2"/>
                                            </p:txEl>
                                          </p:spTgt>
                                        </p:tgtEl>
                                        <p:attrNameLst>
                                          <p:attrName>style.visibility</p:attrName>
                                        </p:attrNameLst>
                                      </p:cBhvr>
                                      <p:to>
                                        <p:strVal val="visible"/>
                                      </p:to>
                                    </p:set>
                                    <p:anim calcmode="lin" valueType="num">
                                      <p:cBhvr additive="base">
                                        <p:cTn id="19" dur="500" fill="hold"/>
                                        <p:tgtEl>
                                          <p:spTgt spid="40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0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02">
                                            <p:txEl>
                                              <p:pRg st="3" end="3"/>
                                            </p:txEl>
                                          </p:spTgt>
                                        </p:tgtEl>
                                        <p:attrNameLst>
                                          <p:attrName>style.visibility</p:attrName>
                                        </p:attrNameLst>
                                      </p:cBhvr>
                                      <p:to>
                                        <p:strVal val="visible"/>
                                      </p:to>
                                    </p:set>
                                    <p:anim calcmode="lin" valueType="num">
                                      <p:cBhvr additive="base">
                                        <p:cTn id="25" dur="500" fill="hold"/>
                                        <p:tgtEl>
                                          <p:spTgt spid="40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0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02">
                                            <p:txEl>
                                              <p:pRg st="4" end="4"/>
                                            </p:txEl>
                                          </p:spTgt>
                                        </p:tgtEl>
                                        <p:attrNameLst>
                                          <p:attrName>style.visibility</p:attrName>
                                        </p:attrNameLst>
                                      </p:cBhvr>
                                      <p:to>
                                        <p:strVal val="visible"/>
                                      </p:to>
                                    </p:set>
                                    <p:anim calcmode="lin" valueType="num">
                                      <p:cBhvr additive="base">
                                        <p:cTn id="31" dur="500" fill="hold"/>
                                        <p:tgtEl>
                                          <p:spTgt spid="40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0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02">
                                            <p:txEl>
                                              <p:pRg st="5" end="5"/>
                                            </p:txEl>
                                          </p:spTgt>
                                        </p:tgtEl>
                                        <p:attrNameLst>
                                          <p:attrName>style.visibility</p:attrName>
                                        </p:attrNameLst>
                                      </p:cBhvr>
                                      <p:to>
                                        <p:strVal val="visible"/>
                                      </p:to>
                                    </p:set>
                                    <p:anim calcmode="lin" valueType="num">
                                      <p:cBhvr additive="base">
                                        <p:cTn id="37" dur="500" fill="hold"/>
                                        <p:tgtEl>
                                          <p:spTgt spid="40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0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7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FF9900"/>
                </a:solidFill>
                <a:latin typeface="Sofia"/>
                <a:ea typeface="Sofia"/>
                <a:cs typeface="Sofia"/>
                <a:sym typeface="Sofia"/>
              </a:rPr>
              <a:t>Junior High Beta Club</a:t>
            </a:r>
            <a:endParaRPr>
              <a:solidFill>
                <a:srgbClr val="FF9900"/>
              </a:solidFill>
              <a:latin typeface="Sofia"/>
              <a:ea typeface="Sofia"/>
              <a:cs typeface="Sofia"/>
              <a:sym typeface="Sofia"/>
            </a:endParaRPr>
          </a:p>
        </p:txBody>
      </p:sp>
      <p:sp>
        <p:nvSpPr>
          <p:cNvPr id="408" name="Google Shape;408;p70"/>
          <p:cNvSpPr txBox="1">
            <a:spLocks noGrp="1"/>
          </p:cNvSpPr>
          <p:nvPr>
            <p:ph type="body" idx="1"/>
          </p:nvPr>
        </p:nvSpPr>
        <p:spPr>
          <a:xfrm>
            <a:off x="311700" y="1152475"/>
            <a:ext cx="8520600" cy="3770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rgbClr val="FF9900"/>
                </a:solidFill>
              </a:rPr>
              <a:t>        </a:t>
            </a:r>
            <a:r>
              <a:rPr lang="en" sz="2400" dirty="0">
                <a:solidFill>
                  <a:srgbClr val="FF9900"/>
                </a:solidFill>
                <a:latin typeface="Sofia"/>
                <a:ea typeface="Sofia"/>
                <a:cs typeface="Sofia"/>
                <a:sym typeface="Sofia"/>
              </a:rPr>
              <a:t>  8th Grade : </a:t>
            </a:r>
            <a:r>
              <a:rPr lang="en" dirty="0"/>
              <a:t>		</a:t>
            </a:r>
            <a:endParaRPr dirty="0"/>
          </a:p>
          <a:p>
            <a:pPr marL="457200" lvl="0" indent="457200" rtl="0">
              <a:lnSpc>
                <a:spcPct val="100000"/>
              </a:lnSpc>
              <a:spcBef>
                <a:spcPts val="1600"/>
              </a:spcBef>
              <a:spcAft>
                <a:spcPts val="0"/>
              </a:spcAft>
              <a:buNone/>
            </a:pPr>
            <a:r>
              <a:rPr lang="en" dirty="0"/>
              <a:t>Hadli Baggett		</a:t>
            </a:r>
            <a:r>
              <a:rPr lang="en" dirty="0" smtClean="0"/>
              <a:t>Ashley </a:t>
            </a:r>
            <a:r>
              <a:rPr lang="en" dirty="0"/>
              <a:t>Ballard		</a:t>
            </a:r>
            <a:r>
              <a:rPr lang="en" dirty="0" smtClean="0"/>
              <a:t>Mimi </a:t>
            </a:r>
            <a:r>
              <a:rPr lang="en" dirty="0"/>
              <a:t>Blaylock			</a:t>
            </a:r>
            <a:endParaRPr dirty="0"/>
          </a:p>
          <a:p>
            <a:pPr marL="457200" lvl="0" indent="457200" rtl="0">
              <a:lnSpc>
                <a:spcPct val="100000"/>
              </a:lnSpc>
              <a:spcBef>
                <a:spcPts val="1600"/>
              </a:spcBef>
              <a:spcAft>
                <a:spcPts val="0"/>
              </a:spcAft>
              <a:buNone/>
            </a:pPr>
            <a:r>
              <a:rPr lang="en" dirty="0"/>
              <a:t>Jack Bradford		</a:t>
            </a:r>
            <a:r>
              <a:rPr lang="en" dirty="0" smtClean="0"/>
              <a:t>Bryce </a:t>
            </a:r>
            <a:r>
              <a:rPr lang="en" dirty="0"/>
              <a:t>Brasell		</a:t>
            </a:r>
            <a:r>
              <a:rPr lang="en" dirty="0" smtClean="0"/>
              <a:t>Caroline </a:t>
            </a:r>
            <a:r>
              <a:rPr lang="en" dirty="0"/>
              <a:t>Breaux			</a:t>
            </a:r>
            <a:endParaRPr dirty="0"/>
          </a:p>
          <a:p>
            <a:pPr marL="457200" lvl="0" indent="457200" rtl="0">
              <a:lnSpc>
                <a:spcPct val="100000"/>
              </a:lnSpc>
              <a:spcBef>
                <a:spcPts val="1600"/>
              </a:spcBef>
              <a:spcAft>
                <a:spcPts val="0"/>
              </a:spcAft>
              <a:buNone/>
            </a:pPr>
            <a:r>
              <a:rPr lang="en" dirty="0"/>
              <a:t>Mary Helen Compton	 </a:t>
            </a:r>
            <a:r>
              <a:rPr lang="en" dirty="0" smtClean="0"/>
              <a:t>Alyssa </a:t>
            </a:r>
            <a:r>
              <a:rPr lang="en" dirty="0"/>
              <a:t>Crutchfield	 </a:t>
            </a:r>
            <a:r>
              <a:rPr lang="en" dirty="0" smtClean="0"/>
              <a:t>	Ava </a:t>
            </a:r>
            <a:r>
              <a:rPr lang="en" dirty="0"/>
              <a:t>Davidson			</a:t>
            </a:r>
            <a:endParaRPr dirty="0"/>
          </a:p>
          <a:p>
            <a:pPr marL="457200" lvl="0" indent="457200" rtl="0">
              <a:lnSpc>
                <a:spcPct val="100000"/>
              </a:lnSpc>
              <a:spcBef>
                <a:spcPts val="1600"/>
              </a:spcBef>
              <a:spcAft>
                <a:spcPts val="1600"/>
              </a:spcAft>
              <a:buNone/>
            </a:pPr>
            <a:r>
              <a:rPr lang="en" dirty="0" smtClean="0"/>
              <a:t>Marc </a:t>
            </a:r>
            <a:r>
              <a:rPr lang="en" dirty="0"/>
              <a:t>Keahey II		 </a:t>
            </a:r>
            <a:r>
              <a:rPr lang="en" dirty="0" smtClean="0"/>
              <a:t>Maura </a:t>
            </a:r>
            <a:r>
              <a:rPr lang="en" dirty="0"/>
              <a:t>Kate Morris	</a:t>
            </a:r>
            <a:r>
              <a:rPr lang="en" dirty="0" smtClean="0"/>
              <a:t>Trace </a:t>
            </a:r>
            <a:r>
              <a:rPr lang="en" dirty="0"/>
              <a:t>Phillips</a:t>
            </a:r>
            <a:endParaRPr dirty="0"/>
          </a:p>
        </p:txBody>
      </p:sp>
    </p:spTree>
  </p:cSld>
  <p:clrMapOvr>
    <a:masterClrMapping/>
  </p:clrMapOvr>
  <mc:AlternateContent xmlns:mc="http://schemas.openxmlformats.org/markup-compatibility/2006" xmlns:p14="http://schemas.microsoft.com/office/powerpoint/2010/main">
    <mc:Choice Requires="p14">
      <p:transition p14:dur="10" advClick="0" advTm="24000"/>
    </mc:Choice>
    <mc:Fallback xmlns="">
      <p:transition advClick="0" advTm="2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8">
                                            <p:txEl>
                                              <p:pRg st="1" end="1"/>
                                            </p:txEl>
                                          </p:spTgt>
                                        </p:tgtEl>
                                        <p:attrNameLst>
                                          <p:attrName>style.visibility</p:attrName>
                                        </p:attrNameLst>
                                      </p:cBhvr>
                                      <p:to>
                                        <p:strVal val="visible"/>
                                      </p:to>
                                    </p:set>
                                    <p:anim calcmode="lin" valueType="num">
                                      <p:cBhvr additive="base">
                                        <p:cTn id="7" dur="500" fill="hold"/>
                                        <p:tgtEl>
                                          <p:spTgt spid="40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0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08">
                                            <p:txEl>
                                              <p:pRg st="2" end="2"/>
                                            </p:txEl>
                                          </p:spTgt>
                                        </p:tgtEl>
                                        <p:attrNameLst>
                                          <p:attrName>style.visibility</p:attrName>
                                        </p:attrNameLst>
                                      </p:cBhvr>
                                      <p:to>
                                        <p:strVal val="visible"/>
                                      </p:to>
                                    </p:set>
                                    <p:anim calcmode="lin" valueType="num">
                                      <p:cBhvr additive="base">
                                        <p:cTn id="13" dur="500" fill="hold"/>
                                        <p:tgtEl>
                                          <p:spTgt spid="40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0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08">
                                            <p:txEl>
                                              <p:pRg st="3" end="3"/>
                                            </p:txEl>
                                          </p:spTgt>
                                        </p:tgtEl>
                                        <p:attrNameLst>
                                          <p:attrName>style.visibility</p:attrName>
                                        </p:attrNameLst>
                                      </p:cBhvr>
                                      <p:to>
                                        <p:strVal val="visible"/>
                                      </p:to>
                                    </p:set>
                                    <p:anim calcmode="lin" valueType="num">
                                      <p:cBhvr additive="base">
                                        <p:cTn id="19" dur="500" fill="hold"/>
                                        <p:tgtEl>
                                          <p:spTgt spid="408">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0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08">
                                            <p:txEl>
                                              <p:pRg st="4" end="4"/>
                                            </p:txEl>
                                          </p:spTgt>
                                        </p:tgtEl>
                                        <p:attrNameLst>
                                          <p:attrName>style.visibility</p:attrName>
                                        </p:attrNameLst>
                                      </p:cBhvr>
                                      <p:to>
                                        <p:strVal val="visible"/>
                                      </p:to>
                                    </p:set>
                                    <p:anim calcmode="lin" valueType="num">
                                      <p:cBhvr additive="base">
                                        <p:cTn id="25" dur="500" fill="hold"/>
                                        <p:tgtEl>
                                          <p:spTgt spid="408">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08">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7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FF9900"/>
                </a:solidFill>
                <a:latin typeface="Sofia"/>
                <a:ea typeface="Sofia"/>
                <a:cs typeface="Sofia"/>
                <a:sym typeface="Sofia"/>
              </a:rPr>
              <a:t>Junior High Beta Club</a:t>
            </a:r>
            <a:endParaRPr>
              <a:solidFill>
                <a:srgbClr val="FF9900"/>
              </a:solidFill>
              <a:latin typeface="Sofia"/>
              <a:ea typeface="Sofia"/>
              <a:cs typeface="Sofia"/>
              <a:sym typeface="Sofia"/>
            </a:endParaRPr>
          </a:p>
        </p:txBody>
      </p:sp>
      <p:sp>
        <p:nvSpPr>
          <p:cNvPr id="414" name="Google Shape;414;p71"/>
          <p:cNvSpPr txBox="1">
            <a:spLocks noGrp="1"/>
          </p:cNvSpPr>
          <p:nvPr>
            <p:ph type="body" idx="1"/>
          </p:nvPr>
        </p:nvSpPr>
        <p:spPr>
          <a:xfrm>
            <a:off x="311700" y="1152475"/>
            <a:ext cx="8520600" cy="3770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600" dirty="0">
                <a:solidFill>
                  <a:srgbClr val="FF9900"/>
                </a:solidFill>
                <a:latin typeface="Sofia"/>
                <a:ea typeface="Sofia"/>
                <a:cs typeface="Sofia"/>
                <a:sym typeface="Sofia"/>
              </a:rPr>
              <a:t>     7th Grade :</a:t>
            </a:r>
            <a:r>
              <a:rPr lang="en" sz="2600" dirty="0">
                <a:latin typeface="Sofia"/>
                <a:ea typeface="Sofia"/>
                <a:cs typeface="Sofia"/>
                <a:sym typeface="Sofia"/>
              </a:rPr>
              <a:t>	</a:t>
            </a:r>
            <a:r>
              <a:rPr lang="en" dirty="0"/>
              <a:t>	</a:t>
            </a:r>
            <a:endParaRPr dirty="0"/>
          </a:p>
          <a:p>
            <a:pPr marL="457200" lvl="0" indent="457200" algn="l" rtl="0">
              <a:spcBef>
                <a:spcPts val="1600"/>
              </a:spcBef>
              <a:spcAft>
                <a:spcPts val="0"/>
              </a:spcAft>
              <a:buNone/>
            </a:pPr>
            <a:r>
              <a:rPr lang="en" dirty="0"/>
              <a:t>Max Anderson	</a:t>
            </a:r>
            <a:r>
              <a:rPr lang="en" dirty="0" smtClean="0"/>
              <a:t>	Molli </a:t>
            </a:r>
            <a:r>
              <a:rPr lang="en" dirty="0"/>
              <a:t>Blaylock		</a:t>
            </a:r>
            <a:r>
              <a:rPr lang="en" dirty="0" smtClean="0"/>
              <a:t>Rose </a:t>
            </a:r>
            <a:r>
              <a:rPr lang="en" dirty="0"/>
              <a:t>Brunson</a:t>
            </a:r>
            <a:endParaRPr dirty="0"/>
          </a:p>
          <a:p>
            <a:pPr marL="457200" lvl="0" indent="457200" algn="l" rtl="0">
              <a:spcBef>
                <a:spcPts val="1600"/>
              </a:spcBef>
              <a:spcAft>
                <a:spcPts val="0"/>
              </a:spcAft>
              <a:buNone/>
            </a:pPr>
            <a:r>
              <a:rPr lang="en" dirty="0"/>
              <a:t>James Craig Butts		Marianna Counselman	</a:t>
            </a:r>
            <a:r>
              <a:rPr lang="en" dirty="0" smtClean="0"/>
              <a:t>Cole </a:t>
            </a:r>
            <a:r>
              <a:rPr lang="en" dirty="0"/>
              <a:t>Flint</a:t>
            </a:r>
            <a:endParaRPr dirty="0"/>
          </a:p>
          <a:p>
            <a:pPr marL="457200" lvl="0" indent="457200" algn="l" rtl="0">
              <a:spcBef>
                <a:spcPts val="1600"/>
              </a:spcBef>
              <a:spcAft>
                <a:spcPts val="0"/>
              </a:spcAft>
              <a:buNone/>
            </a:pPr>
            <a:r>
              <a:rPr lang="en" dirty="0"/>
              <a:t>Braylee Flora		</a:t>
            </a:r>
            <a:r>
              <a:rPr lang="en" dirty="0" smtClean="0"/>
              <a:t>Bailey </a:t>
            </a:r>
            <a:r>
              <a:rPr lang="en" dirty="0"/>
              <a:t>Grace Henson	</a:t>
            </a:r>
            <a:r>
              <a:rPr lang="en" dirty="0" smtClean="0"/>
              <a:t>Hank Jackson</a:t>
            </a:r>
            <a:endParaRPr lang="en" dirty="0"/>
          </a:p>
          <a:p>
            <a:pPr marL="457200" lvl="0" indent="457200" algn="l" rtl="0">
              <a:spcBef>
                <a:spcPts val="1600"/>
              </a:spcBef>
              <a:spcAft>
                <a:spcPts val="0"/>
              </a:spcAft>
              <a:buNone/>
            </a:pPr>
            <a:r>
              <a:rPr lang="en" dirty="0" smtClean="0"/>
              <a:t>Lakelyn </a:t>
            </a:r>
            <a:r>
              <a:rPr lang="en" dirty="0"/>
              <a:t>Overstreet	</a:t>
            </a:r>
            <a:r>
              <a:rPr lang="en" dirty="0" smtClean="0"/>
              <a:t>Zoe </a:t>
            </a:r>
            <a:r>
              <a:rPr lang="en" dirty="0"/>
              <a:t>Roberts	</a:t>
            </a:r>
            <a:endParaRPr dirty="0"/>
          </a:p>
        </p:txBody>
      </p:sp>
    </p:spTree>
  </p:cSld>
  <p:clrMapOvr>
    <a:masterClrMapping/>
  </p:clrMapOvr>
  <mc:AlternateContent xmlns:mc="http://schemas.openxmlformats.org/markup-compatibility/2006" xmlns:p14="http://schemas.microsoft.com/office/powerpoint/2010/main">
    <mc:Choice Requires="p14">
      <p:transition p14:dur="10" advClick="0" advTm="24000"/>
    </mc:Choice>
    <mc:Fallback xmlns="">
      <p:transition advClick="0" advTm="2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14">
                                            <p:txEl>
                                              <p:pRg st="1" end="1"/>
                                            </p:txEl>
                                          </p:spTgt>
                                        </p:tgtEl>
                                        <p:attrNameLst>
                                          <p:attrName>style.visibility</p:attrName>
                                        </p:attrNameLst>
                                      </p:cBhvr>
                                      <p:to>
                                        <p:strVal val="visible"/>
                                      </p:to>
                                    </p:set>
                                    <p:anim calcmode="lin" valueType="num">
                                      <p:cBhvr additive="base">
                                        <p:cTn id="7" dur="500" fill="hold"/>
                                        <p:tgtEl>
                                          <p:spTgt spid="41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14">
                                            <p:txEl>
                                              <p:pRg st="2" end="2"/>
                                            </p:txEl>
                                          </p:spTgt>
                                        </p:tgtEl>
                                        <p:attrNameLst>
                                          <p:attrName>style.visibility</p:attrName>
                                        </p:attrNameLst>
                                      </p:cBhvr>
                                      <p:to>
                                        <p:strVal val="visible"/>
                                      </p:to>
                                    </p:set>
                                    <p:anim calcmode="lin" valueType="num">
                                      <p:cBhvr additive="base">
                                        <p:cTn id="13" dur="500" fill="hold"/>
                                        <p:tgtEl>
                                          <p:spTgt spid="41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1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14">
                                            <p:txEl>
                                              <p:pRg st="3" end="3"/>
                                            </p:txEl>
                                          </p:spTgt>
                                        </p:tgtEl>
                                        <p:attrNameLst>
                                          <p:attrName>style.visibility</p:attrName>
                                        </p:attrNameLst>
                                      </p:cBhvr>
                                      <p:to>
                                        <p:strVal val="visible"/>
                                      </p:to>
                                    </p:set>
                                    <p:anim calcmode="lin" valueType="num">
                                      <p:cBhvr additive="base">
                                        <p:cTn id="19" dur="500" fill="hold"/>
                                        <p:tgtEl>
                                          <p:spTgt spid="41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1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14">
                                            <p:txEl>
                                              <p:pRg st="4" end="4"/>
                                            </p:txEl>
                                          </p:spTgt>
                                        </p:tgtEl>
                                        <p:attrNameLst>
                                          <p:attrName>style.visibility</p:attrName>
                                        </p:attrNameLst>
                                      </p:cBhvr>
                                      <p:to>
                                        <p:strVal val="visible"/>
                                      </p:to>
                                    </p:set>
                                    <p:anim calcmode="lin" valueType="num">
                                      <p:cBhvr additive="base">
                                        <p:cTn id="25" dur="500" fill="hold"/>
                                        <p:tgtEl>
                                          <p:spTgt spid="41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1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a:solidFill>
                  <a:srgbClr val="FF9900"/>
                </a:solidFill>
                <a:latin typeface="Sofia"/>
                <a:ea typeface="Sofia"/>
                <a:cs typeface="Sofia"/>
                <a:sym typeface="Sofia"/>
              </a:rPr>
              <a:t>Mrs. Overstreet - 1st Grade</a:t>
            </a:r>
            <a:endParaRPr sz="3600">
              <a:solidFill>
                <a:srgbClr val="FF9900"/>
              </a:solidFill>
              <a:latin typeface="Sofia"/>
              <a:ea typeface="Sofia"/>
              <a:cs typeface="Sofia"/>
              <a:sym typeface="Sofia"/>
            </a:endParaRPr>
          </a:p>
        </p:txBody>
      </p:sp>
      <p:sp>
        <p:nvSpPr>
          <p:cNvPr id="92" name="Google Shape;92;p18"/>
          <p:cNvSpPr txBox="1">
            <a:spLocks noGrp="1"/>
          </p:cNvSpPr>
          <p:nvPr>
            <p:ph type="body" idx="1"/>
          </p:nvPr>
        </p:nvSpPr>
        <p:spPr>
          <a:xfrm>
            <a:off x="311700" y="1333500"/>
            <a:ext cx="8631900" cy="3449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200" dirty="0">
                <a:latin typeface="Merienda"/>
                <a:ea typeface="Merienda"/>
                <a:cs typeface="Merienda"/>
                <a:sym typeface="Merienda"/>
              </a:rPr>
              <a:t>“A/B” Honor Roll</a:t>
            </a:r>
            <a:endParaRPr sz="2200" dirty="0">
              <a:latin typeface="Merienda"/>
              <a:ea typeface="Merienda"/>
              <a:cs typeface="Merienda"/>
              <a:sym typeface="Merienda"/>
            </a:endParaRPr>
          </a:p>
          <a:p>
            <a:pPr marL="0" lvl="0" indent="0" algn="ctr" rtl="0">
              <a:spcBef>
                <a:spcPts val="1600"/>
              </a:spcBef>
              <a:spcAft>
                <a:spcPts val="0"/>
              </a:spcAft>
              <a:buNone/>
            </a:pPr>
            <a:r>
              <a:rPr lang="en" sz="2000" dirty="0" smtClean="0">
                <a:latin typeface="Merienda"/>
                <a:ea typeface="Merienda"/>
                <a:cs typeface="Merienda"/>
                <a:sym typeface="Merienda"/>
              </a:rPr>
              <a:t>        Aiden </a:t>
            </a:r>
            <a:r>
              <a:rPr lang="en" sz="2000" dirty="0">
                <a:latin typeface="Merienda"/>
                <a:ea typeface="Merienda"/>
                <a:cs typeface="Merienda"/>
                <a:sym typeface="Merienda"/>
              </a:rPr>
              <a:t>Bishop	</a:t>
            </a:r>
            <a:r>
              <a:rPr lang="en" sz="2000" dirty="0" smtClean="0">
                <a:latin typeface="Merienda"/>
                <a:ea typeface="Merienda"/>
                <a:cs typeface="Merienda"/>
                <a:sym typeface="Merienda"/>
              </a:rPr>
              <a:t>	Brylan Cunningham</a:t>
            </a:r>
            <a:endParaRPr lang="en" sz="2000" dirty="0">
              <a:latin typeface="Merienda"/>
              <a:ea typeface="Merienda"/>
              <a:cs typeface="Merienda"/>
              <a:sym typeface="Merienda"/>
            </a:endParaRPr>
          </a:p>
          <a:p>
            <a:pPr marL="0" lvl="0" indent="0" rtl="0">
              <a:spcBef>
                <a:spcPts val="1600"/>
              </a:spcBef>
              <a:spcAft>
                <a:spcPts val="0"/>
              </a:spcAft>
              <a:buNone/>
            </a:pPr>
            <a:r>
              <a:rPr lang="en" sz="2000" dirty="0" smtClean="0">
                <a:latin typeface="Merienda"/>
                <a:ea typeface="Merienda"/>
                <a:cs typeface="Merienda"/>
                <a:sym typeface="Merienda"/>
              </a:rPr>
              <a:t>		Allie </a:t>
            </a:r>
            <a:r>
              <a:rPr lang="en" sz="2000" dirty="0">
                <a:latin typeface="Merienda"/>
                <a:ea typeface="Merienda"/>
                <a:cs typeface="Merienda"/>
                <a:sym typeface="Merienda"/>
              </a:rPr>
              <a:t>Hayes		</a:t>
            </a:r>
            <a:r>
              <a:rPr lang="en" sz="2000" dirty="0" smtClean="0">
                <a:latin typeface="Merienda"/>
                <a:ea typeface="Merienda"/>
                <a:cs typeface="Merienda"/>
                <a:sym typeface="Merienda"/>
              </a:rPr>
              <a:t>   Grady </a:t>
            </a:r>
            <a:r>
              <a:rPr lang="en" sz="2000" dirty="0">
                <a:latin typeface="Merienda"/>
                <a:ea typeface="Merienda"/>
                <a:cs typeface="Merienda"/>
                <a:sym typeface="Merienda"/>
              </a:rPr>
              <a:t>Love </a:t>
            </a:r>
            <a:endParaRPr sz="2000" dirty="0">
              <a:latin typeface="Merienda"/>
              <a:ea typeface="Merienda"/>
              <a:cs typeface="Merienda"/>
              <a:sym typeface="Merienda"/>
            </a:endParaRPr>
          </a:p>
          <a:p>
            <a:pPr marL="1371600" lvl="0" indent="457200" algn="l" rtl="0">
              <a:spcBef>
                <a:spcPts val="1600"/>
              </a:spcBef>
              <a:spcAft>
                <a:spcPts val="0"/>
              </a:spcAft>
              <a:buNone/>
            </a:pPr>
            <a:r>
              <a:rPr lang="en" sz="2000" dirty="0">
                <a:latin typeface="Merienda"/>
                <a:ea typeface="Merienda"/>
                <a:cs typeface="Merienda"/>
                <a:sym typeface="Merienda"/>
              </a:rPr>
              <a:t>Kolt Maxie		</a:t>
            </a:r>
            <a:r>
              <a:rPr lang="en" sz="2000" dirty="0" smtClean="0">
                <a:latin typeface="Merienda"/>
                <a:ea typeface="Merienda"/>
                <a:cs typeface="Merienda"/>
                <a:sym typeface="Merienda"/>
              </a:rPr>
              <a:t>   Kaiden </a:t>
            </a:r>
            <a:r>
              <a:rPr lang="en" sz="2000" dirty="0">
                <a:latin typeface="Merienda"/>
                <a:ea typeface="Merienda"/>
                <a:cs typeface="Merienda"/>
                <a:sym typeface="Merienda"/>
              </a:rPr>
              <a:t>Powell</a:t>
            </a:r>
            <a:endParaRPr sz="2000" dirty="0">
              <a:latin typeface="Merienda"/>
              <a:ea typeface="Merienda"/>
              <a:cs typeface="Merienda"/>
              <a:sym typeface="Merienda"/>
            </a:endParaRPr>
          </a:p>
          <a:p>
            <a:pPr marL="1371600" lvl="0" indent="457200" algn="l" rtl="0">
              <a:spcBef>
                <a:spcPts val="1600"/>
              </a:spcBef>
              <a:spcAft>
                <a:spcPts val="0"/>
              </a:spcAft>
              <a:buNone/>
            </a:pPr>
            <a:r>
              <a:rPr lang="en" sz="2000" dirty="0">
                <a:latin typeface="Merienda"/>
                <a:ea typeface="Merienda"/>
                <a:cs typeface="Merienda"/>
                <a:sym typeface="Merienda"/>
              </a:rPr>
              <a:t>Chris Ross		</a:t>
            </a:r>
            <a:r>
              <a:rPr lang="en" sz="2000" dirty="0" smtClean="0">
                <a:latin typeface="Merienda"/>
                <a:ea typeface="Merienda"/>
                <a:cs typeface="Merienda"/>
                <a:sym typeface="Merienda"/>
              </a:rPr>
              <a:t>   Lucca </a:t>
            </a:r>
            <a:r>
              <a:rPr lang="en" sz="2000" dirty="0">
                <a:latin typeface="Merienda"/>
                <a:ea typeface="Merienda"/>
                <a:cs typeface="Merienda"/>
                <a:sym typeface="Merienda"/>
              </a:rPr>
              <a:t>Taylor</a:t>
            </a:r>
            <a:endParaRPr sz="2000" dirty="0">
              <a:latin typeface="Merienda"/>
              <a:ea typeface="Merienda"/>
              <a:cs typeface="Merienda"/>
              <a:sym typeface="Merienda"/>
            </a:endParaRPr>
          </a:p>
          <a:p>
            <a:pPr marL="1371600" lvl="0" indent="457200" algn="l" rtl="0">
              <a:spcBef>
                <a:spcPts val="1600"/>
              </a:spcBef>
              <a:spcAft>
                <a:spcPts val="1600"/>
              </a:spcAft>
              <a:buNone/>
            </a:pPr>
            <a:endParaRPr sz="2000" dirty="0">
              <a:latin typeface="Merienda"/>
              <a:ea typeface="Merienda"/>
              <a:cs typeface="Merienda"/>
              <a:sym typeface="Merienda"/>
            </a:endParaRPr>
          </a:p>
        </p:txBody>
      </p:sp>
    </p:spTree>
  </p:cSld>
  <p:clrMapOvr>
    <a:masterClrMapping/>
  </p:clrMapOvr>
  <mc:AlternateContent xmlns:mc="http://schemas.openxmlformats.org/markup-compatibility/2006" xmlns:p14="http://schemas.microsoft.com/office/powerpoint/2010/main">
    <mc:Choice Requires="p14">
      <p:transition p14:dur="0" advClick="0" advTm="24000"/>
    </mc:Choice>
    <mc:Fallback xmlns="">
      <p:transition advClick="0" advTm="2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92">
                                            <p:txEl>
                                              <p:pRg st="1" end="1"/>
                                            </p:txEl>
                                          </p:spTgt>
                                        </p:tgtEl>
                                        <p:attrNameLst>
                                          <p:attrName>style.visibility</p:attrName>
                                        </p:attrNameLst>
                                      </p:cBhvr>
                                      <p:to>
                                        <p:strVal val="visible"/>
                                      </p:to>
                                    </p:set>
                                    <p:animEffect transition="in" filter="fade">
                                      <p:cBhvr>
                                        <p:cTn id="7" dur="1000"/>
                                        <p:tgtEl>
                                          <p:spTgt spid="92">
                                            <p:txEl>
                                              <p:pRg st="1" end="1"/>
                                            </p:txEl>
                                          </p:spTgt>
                                        </p:tgtEl>
                                      </p:cBhvr>
                                    </p:animEffect>
                                    <p:anim calcmode="lin" valueType="num">
                                      <p:cBhvr>
                                        <p:cTn id="8" dur="1000" fill="hold"/>
                                        <p:tgtEl>
                                          <p:spTgt spid="9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9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92">
                                            <p:txEl>
                                              <p:pRg st="2" end="2"/>
                                            </p:txEl>
                                          </p:spTgt>
                                        </p:tgtEl>
                                        <p:attrNameLst>
                                          <p:attrName>style.visibility</p:attrName>
                                        </p:attrNameLst>
                                      </p:cBhvr>
                                      <p:to>
                                        <p:strVal val="visible"/>
                                      </p:to>
                                    </p:set>
                                    <p:animEffect transition="in" filter="fade">
                                      <p:cBhvr>
                                        <p:cTn id="14" dur="1000"/>
                                        <p:tgtEl>
                                          <p:spTgt spid="92">
                                            <p:txEl>
                                              <p:pRg st="2" end="2"/>
                                            </p:txEl>
                                          </p:spTgt>
                                        </p:tgtEl>
                                      </p:cBhvr>
                                    </p:animEffect>
                                    <p:anim calcmode="lin" valueType="num">
                                      <p:cBhvr>
                                        <p:cTn id="15" dur="1000" fill="hold"/>
                                        <p:tgtEl>
                                          <p:spTgt spid="9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9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92">
                                            <p:txEl>
                                              <p:pRg st="3" end="3"/>
                                            </p:txEl>
                                          </p:spTgt>
                                        </p:tgtEl>
                                        <p:attrNameLst>
                                          <p:attrName>style.visibility</p:attrName>
                                        </p:attrNameLst>
                                      </p:cBhvr>
                                      <p:to>
                                        <p:strVal val="visible"/>
                                      </p:to>
                                    </p:set>
                                    <p:animEffect transition="in" filter="fade">
                                      <p:cBhvr>
                                        <p:cTn id="21" dur="1000"/>
                                        <p:tgtEl>
                                          <p:spTgt spid="92">
                                            <p:txEl>
                                              <p:pRg st="3" end="3"/>
                                            </p:txEl>
                                          </p:spTgt>
                                        </p:tgtEl>
                                      </p:cBhvr>
                                    </p:animEffect>
                                    <p:anim calcmode="lin" valueType="num">
                                      <p:cBhvr>
                                        <p:cTn id="22" dur="1000" fill="hold"/>
                                        <p:tgtEl>
                                          <p:spTgt spid="92">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9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92">
                                            <p:txEl>
                                              <p:pRg st="4" end="4"/>
                                            </p:txEl>
                                          </p:spTgt>
                                        </p:tgtEl>
                                        <p:attrNameLst>
                                          <p:attrName>style.visibility</p:attrName>
                                        </p:attrNameLst>
                                      </p:cBhvr>
                                      <p:to>
                                        <p:strVal val="visible"/>
                                      </p:to>
                                    </p:set>
                                    <p:animEffect transition="in" filter="fade">
                                      <p:cBhvr>
                                        <p:cTn id="28" dur="1000"/>
                                        <p:tgtEl>
                                          <p:spTgt spid="92">
                                            <p:txEl>
                                              <p:pRg st="4" end="4"/>
                                            </p:txEl>
                                          </p:spTgt>
                                        </p:tgtEl>
                                      </p:cBhvr>
                                    </p:animEffect>
                                    <p:anim calcmode="lin" valueType="num">
                                      <p:cBhvr>
                                        <p:cTn id="29" dur="1000" fill="hold"/>
                                        <p:tgtEl>
                                          <p:spTgt spid="92">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9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72"/>
          <p:cNvSpPr txBox="1">
            <a:spLocks noGrp="1"/>
          </p:cNvSpPr>
          <p:nvPr>
            <p:ph type="title"/>
          </p:nvPr>
        </p:nvSpPr>
        <p:spPr>
          <a:xfrm>
            <a:off x="311700" y="250650"/>
            <a:ext cx="8520600" cy="767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FF9900"/>
                </a:solidFill>
                <a:latin typeface="Sofia"/>
                <a:ea typeface="Sofia"/>
                <a:cs typeface="Sofia"/>
                <a:sym typeface="Sofia"/>
              </a:rPr>
              <a:t>Junior High Beta Club</a:t>
            </a:r>
            <a:endParaRPr>
              <a:solidFill>
                <a:srgbClr val="FF9900"/>
              </a:solidFill>
              <a:latin typeface="Sofia"/>
              <a:ea typeface="Sofia"/>
              <a:cs typeface="Sofia"/>
              <a:sym typeface="Sofia"/>
            </a:endParaRPr>
          </a:p>
        </p:txBody>
      </p:sp>
      <p:sp>
        <p:nvSpPr>
          <p:cNvPr id="420" name="Google Shape;420;p72"/>
          <p:cNvSpPr txBox="1">
            <a:spLocks noGrp="1"/>
          </p:cNvSpPr>
          <p:nvPr>
            <p:ph type="body" idx="1"/>
          </p:nvPr>
        </p:nvSpPr>
        <p:spPr>
          <a:xfrm>
            <a:off x="311700" y="694679"/>
            <a:ext cx="8520600" cy="4110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600" dirty="0">
                <a:solidFill>
                  <a:srgbClr val="FF9900"/>
                </a:solidFill>
                <a:latin typeface="Sofia"/>
                <a:ea typeface="Sofia"/>
                <a:cs typeface="Sofia"/>
                <a:sym typeface="Sofia"/>
              </a:rPr>
              <a:t>   *Inductees for 2020-2021 :</a:t>
            </a:r>
            <a:r>
              <a:rPr lang="en" sz="2600" dirty="0">
                <a:latin typeface="Sofia"/>
                <a:ea typeface="Sofia"/>
                <a:cs typeface="Sofia"/>
                <a:sym typeface="Sofia"/>
              </a:rPr>
              <a:t>	</a:t>
            </a:r>
            <a:r>
              <a:rPr lang="en" dirty="0"/>
              <a:t>	</a:t>
            </a:r>
            <a:endParaRPr dirty="0"/>
          </a:p>
          <a:p>
            <a:pPr marL="0" lvl="0" indent="0" algn="l" rtl="0">
              <a:spcBef>
                <a:spcPts val="1600"/>
              </a:spcBef>
              <a:spcAft>
                <a:spcPts val="0"/>
              </a:spcAft>
              <a:buNone/>
            </a:pPr>
            <a:r>
              <a:rPr lang="en" dirty="0"/>
              <a:t>		</a:t>
            </a:r>
            <a:r>
              <a:rPr lang="en" sz="1600" dirty="0"/>
              <a:t>Mylli </a:t>
            </a:r>
            <a:r>
              <a:rPr lang="en" sz="1600" dirty="0" smtClean="0"/>
              <a:t>Baggett	Cooper </a:t>
            </a:r>
            <a:r>
              <a:rPr lang="en" sz="1600" dirty="0"/>
              <a:t>Cox	</a:t>
            </a:r>
            <a:r>
              <a:rPr lang="en" sz="1600" dirty="0" smtClean="0"/>
              <a:t>Ella </a:t>
            </a:r>
            <a:r>
              <a:rPr lang="en" sz="1600" dirty="0"/>
              <a:t>Davis</a:t>
            </a:r>
            <a:endParaRPr sz="1600" dirty="0"/>
          </a:p>
          <a:p>
            <a:pPr marL="0" lvl="0" indent="0" algn="l" rtl="0">
              <a:spcBef>
                <a:spcPts val="1600"/>
              </a:spcBef>
              <a:spcAft>
                <a:spcPts val="0"/>
              </a:spcAft>
              <a:buNone/>
            </a:pPr>
            <a:r>
              <a:rPr lang="en" sz="1600" dirty="0"/>
              <a:t>		Drue Flint		</a:t>
            </a:r>
            <a:r>
              <a:rPr lang="en" sz="1600" dirty="0" smtClean="0"/>
              <a:t>Peyton </a:t>
            </a:r>
            <a:r>
              <a:rPr lang="en" sz="1600" dirty="0"/>
              <a:t>Gerald	</a:t>
            </a:r>
            <a:r>
              <a:rPr lang="en" sz="1600" dirty="0" smtClean="0"/>
              <a:t>Addison </a:t>
            </a:r>
            <a:r>
              <a:rPr lang="en" sz="1600" dirty="0"/>
              <a:t>Glass</a:t>
            </a:r>
            <a:endParaRPr sz="1600" dirty="0"/>
          </a:p>
          <a:p>
            <a:pPr marL="0" lvl="0" indent="0" algn="l" rtl="0">
              <a:spcBef>
                <a:spcPts val="1600"/>
              </a:spcBef>
              <a:spcAft>
                <a:spcPts val="0"/>
              </a:spcAft>
              <a:buNone/>
            </a:pPr>
            <a:r>
              <a:rPr lang="en" sz="1600" dirty="0"/>
              <a:t>		Alyssa Harrell	</a:t>
            </a:r>
            <a:r>
              <a:rPr lang="en" sz="1600" dirty="0" smtClean="0"/>
              <a:t>Scarlette </a:t>
            </a:r>
            <a:r>
              <a:rPr lang="en" sz="1600" dirty="0"/>
              <a:t>Keahey	</a:t>
            </a:r>
            <a:r>
              <a:rPr lang="en" sz="1600" dirty="0" smtClean="0"/>
              <a:t>Lauren </a:t>
            </a:r>
            <a:r>
              <a:rPr lang="en" sz="1600" dirty="0"/>
              <a:t>Knight</a:t>
            </a:r>
            <a:endParaRPr sz="1600" dirty="0"/>
          </a:p>
          <a:p>
            <a:pPr marL="0" lvl="0" indent="0" algn="l" rtl="0">
              <a:spcBef>
                <a:spcPts val="1600"/>
              </a:spcBef>
              <a:spcAft>
                <a:spcPts val="0"/>
              </a:spcAft>
              <a:buNone/>
            </a:pPr>
            <a:r>
              <a:rPr lang="en" sz="1600" dirty="0"/>
              <a:t>		Shelby Mott	</a:t>
            </a:r>
            <a:r>
              <a:rPr lang="en" sz="1600" dirty="0" smtClean="0"/>
              <a:t>Gracie </a:t>
            </a:r>
            <a:r>
              <a:rPr lang="en" sz="1600" dirty="0"/>
              <a:t>Newton	</a:t>
            </a:r>
            <a:r>
              <a:rPr lang="en" sz="1600" dirty="0" smtClean="0"/>
              <a:t>Nathan </a:t>
            </a:r>
            <a:r>
              <a:rPr lang="en" sz="1600" dirty="0"/>
              <a:t>Norman</a:t>
            </a:r>
            <a:endParaRPr sz="1600" dirty="0"/>
          </a:p>
          <a:p>
            <a:pPr marL="0" lvl="0" indent="0" algn="l" rtl="0">
              <a:spcBef>
                <a:spcPts val="1600"/>
              </a:spcBef>
              <a:spcAft>
                <a:spcPts val="0"/>
              </a:spcAft>
              <a:buNone/>
            </a:pPr>
            <a:r>
              <a:rPr lang="en" sz="1600" dirty="0"/>
              <a:t>		Mason Roberts	</a:t>
            </a:r>
            <a:r>
              <a:rPr lang="en" sz="1600" dirty="0" smtClean="0"/>
              <a:t>Dalton </a:t>
            </a:r>
            <a:r>
              <a:rPr lang="en" sz="1600" dirty="0"/>
              <a:t>Robertson	</a:t>
            </a:r>
            <a:r>
              <a:rPr lang="en" sz="1600" dirty="0" smtClean="0"/>
              <a:t>Emma </a:t>
            </a:r>
            <a:r>
              <a:rPr lang="en" sz="1600" dirty="0"/>
              <a:t>Sims</a:t>
            </a:r>
            <a:endParaRPr sz="1600" dirty="0"/>
          </a:p>
          <a:p>
            <a:pPr marL="0" lvl="0" indent="0" algn="l" rtl="0">
              <a:spcBef>
                <a:spcPts val="1600"/>
              </a:spcBef>
              <a:spcAft>
                <a:spcPts val="0"/>
              </a:spcAft>
              <a:buNone/>
            </a:pPr>
            <a:r>
              <a:rPr lang="en" sz="1600" dirty="0"/>
              <a:t>		Alyssa Nichols	</a:t>
            </a:r>
            <a:r>
              <a:rPr lang="en" sz="1600" dirty="0" smtClean="0"/>
              <a:t>Anna </a:t>
            </a:r>
            <a:r>
              <a:rPr lang="en" sz="1600" dirty="0"/>
              <a:t>Kate Jones	</a:t>
            </a:r>
            <a:r>
              <a:rPr lang="en" sz="1600" dirty="0" smtClean="0"/>
              <a:t>Gavin </a:t>
            </a:r>
            <a:r>
              <a:rPr lang="en" sz="1600" dirty="0"/>
              <a:t>Nichols	</a:t>
            </a:r>
            <a:endParaRPr sz="1600" dirty="0"/>
          </a:p>
          <a:p>
            <a:pPr marL="0" lvl="0" indent="457200" algn="l" rtl="0">
              <a:spcBef>
                <a:spcPts val="1600"/>
              </a:spcBef>
              <a:spcAft>
                <a:spcPts val="0"/>
              </a:spcAft>
              <a:buNone/>
            </a:pPr>
            <a:r>
              <a:rPr lang="en" sz="1600" dirty="0"/>
              <a:t>	</a:t>
            </a:r>
            <a:r>
              <a:rPr lang="en" sz="1600" dirty="0" smtClean="0"/>
              <a:t>	Benjamin </a:t>
            </a:r>
            <a:r>
              <a:rPr lang="en" sz="1600" dirty="0"/>
              <a:t>Gerald		</a:t>
            </a:r>
            <a:endParaRPr lang="en" sz="1600" dirty="0" smtClean="0"/>
          </a:p>
          <a:p>
            <a:pPr marL="0" lvl="0" indent="457200" algn="l" rtl="0">
              <a:spcBef>
                <a:spcPts val="1600"/>
              </a:spcBef>
              <a:spcAft>
                <a:spcPts val="0"/>
              </a:spcAft>
              <a:buNone/>
            </a:pPr>
            <a:r>
              <a:rPr lang="en" sz="1600" dirty="0" smtClean="0"/>
              <a:t>*</a:t>
            </a:r>
            <a:r>
              <a:rPr lang="en" sz="1600" dirty="0"/>
              <a:t>A</a:t>
            </a:r>
            <a:r>
              <a:rPr lang="en" sz="1600" dirty="0" smtClean="0"/>
              <a:t>n </a:t>
            </a:r>
            <a:r>
              <a:rPr lang="en" sz="1600" dirty="0"/>
              <a:t>Induction Ceremony will be planned for Fall. </a:t>
            </a:r>
            <a:endParaRPr sz="1600" dirty="0"/>
          </a:p>
          <a:p>
            <a:pPr marL="0" lvl="0" indent="0" algn="l" rtl="0">
              <a:spcBef>
                <a:spcPts val="1600"/>
              </a:spcBef>
              <a:spcAft>
                <a:spcPts val="0"/>
              </a:spcAft>
              <a:buNone/>
            </a:pPr>
            <a:endParaRPr sz="1600" dirty="0"/>
          </a:p>
          <a:p>
            <a:pPr marL="0" lvl="0" indent="0" algn="l" rtl="0">
              <a:spcBef>
                <a:spcPts val="1600"/>
              </a:spcBef>
              <a:spcAft>
                <a:spcPts val="1600"/>
              </a:spcAft>
              <a:buNone/>
            </a:pPr>
            <a:endParaRPr dirty="0"/>
          </a:p>
        </p:txBody>
      </p:sp>
    </p:spTree>
  </p:cSld>
  <p:clrMapOvr>
    <a:masterClrMapping/>
  </p:clrMapOvr>
  <mc:AlternateContent xmlns:mc="http://schemas.openxmlformats.org/markup-compatibility/2006" xmlns:p14="http://schemas.microsoft.com/office/powerpoint/2010/main">
    <mc:Choice Requires="p14">
      <p:transition p14:dur="0" advClick="0" advTm="24000"/>
    </mc:Choice>
    <mc:Fallback xmlns="">
      <p:transition advClick="0" advTm="2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20">
                                            <p:txEl>
                                              <p:pRg st="1" end="1"/>
                                            </p:txEl>
                                          </p:spTgt>
                                        </p:tgtEl>
                                        <p:attrNameLst>
                                          <p:attrName>style.visibility</p:attrName>
                                        </p:attrNameLst>
                                      </p:cBhvr>
                                      <p:to>
                                        <p:strVal val="visible"/>
                                      </p:to>
                                    </p:set>
                                    <p:anim calcmode="lin" valueType="num">
                                      <p:cBhvr additive="base">
                                        <p:cTn id="7" dur="500" fill="hold"/>
                                        <p:tgtEl>
                                          <p:spTgt spid="42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2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20">
                                            <p:txEl>
                                              <p:pRg st="2" end="2"/>
                                            </p:txEl>
                                          </p:spTgt>
                                        </p:tgtEl>
                                        <p:attrNameLst>
                                          <p:attrName>style.visibility</p:attrName>
                                        </p:attrNameLst>
                                      </p:cBhvr>
                                      <p:to>
                                        <p:strVal val="visible"/>
                                      </p:to>
                                    </p:set>
                                    <p:anim calcmode="lin" valueType="num">
                                      <p:cBhvr additive="base">
                                        <p:cTn id="13" dur="500" fill="hold"/>
                                        <p:tgtEl>
                                          <p:spTgt spid="420">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2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20">
                                            <p:txEl>
                                              <p:pRg st="3" end="3"/>
                                            </p:txEl>
                                          </p:spTgt>
                                        </p:tgtEl>
                                        <p:attrNameLst>
                                          <p:attrName>style.visibility</p:attrName>
                                        </p:attrNameLst>
                                      </p:cBhvr>
                                      <p:to>
                                        <p:strVal val="visible"/>
                                      </p:to>
                                    </p:set>
                                    <p:anim calcmode="lin" valueType="num">
                                      <p:cBhvr additive="base">
                                        <p:cTn id="19" dur="500" fill="hold"/>
                                        <p:tgtEl>
                                          <p:spTgt spid="420">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2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20">
                                            <p:txEl>
                                              <p:pRg st="4" end="4"/>
                                            </p:txEl>
                                          </p:spTgt>
                                        </p:tgtEl>
                                        <p:attrNameLst>
                                          <p:attrName>style.visibility</p:attrName>
                                        </p:attrNameLst>
                                      </p:cBhvr>
                                      <p:to>
                                        <p:strVal val="visible"/>
                                      </p:to>
                                    </p:set>
                                    <p:anim calcmode="lin" valueType="num">
                                      <p:cBhvr additive="base">
                                        <p:cTn id="25" dur="500" fill="hold"/>
                                        <p:tgtEl>
                                          <p:spTgt spid="420">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2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20">
                                            <p:txEl>
                                              <p:pRg st="5" end="5"/>
                                            </p:txEl>
                                          </p:spTgt>
                                        </p:tgtEl>
                                        <p:attrNameLst>
                                          <p:attrName>style.visibility</p:attrName>
                                        </p:attrNameLst>
                                      </p:cBhvr>
                                      <p:to>
                                        <p:strVal val="visible"/>
                                      </p:to>
                                    </p:set>
                                    <p:anim calcmode="lin" valueType="num">
                                      <p:cBhvr additive="base">
                                        <p:cTn id="31" dur="500" fill="hold"/>
                                        <p:tgtEl>
                                          <p:spTgt spid="420">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20">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20">
                                            <p:txEl>
                                              <p:pRg st="6" end="6"/>
                                            </p:txEl>
                                          </p:spTgt>
                                        </p:tgtEl>
                                        <p:attrNameLst>
                                          <p:attrName>style.visibility</p:attrName>
                                        </p:attrNameLst>
                                      </p:cBhvr>
                                      <p:to>
                                        <p:strVal val="visible"/>
                                      </p:to>
                                    </p:set>
                                    <p:anim calcmode="lin" valueType="num">
                                      <p:cBhvr additive="base">
                                        <p:cTn id="37" dur="500" fill="hold"/>
                                        <p:tgtEl>
                                          <p:spTgt spid="420">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20">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20">
                                            <p:txEl>
                                              <p:pRg st="7" end="7"/>
                                            </p:txEl>
                                          </p:spTgt>
                                        </p:tgtEl>
                                        <p:attrNameLst>
                                          <p:attrName>style.visibility</p:attrName>
                                        </p:attrNameLst>
                                      </p:cBhvr>
                                      <p:to>
                                        <p:strVal val="visible"/>
                                      </p:to>
                                    </p:set>
                                    <p:anim calcmode="lin" valueType="num">
                                      <p:cBhvr additive="base">
                                        <p:cTn id="43" dur="500" fill="hold"/>
                                        <p:tgtEl>
                                          <p:spTgt spid="420">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20">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Google Shape;425;p7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FF9900"/>
                </a:solidFill>
                <a:latin typeface="Sofia"/>
                <a:ea typeface="Sofia"/>
                <a:cs typeface="Sofia"/>
                <a:sym typeface="Sofia"/>
              </a:rPr>
              <a:t>Duke Tip </a:t>
            </a:r>
            <a:endParaRPr>
              <a:solidFill>
                <a:srgbClr val="FF9900"/>
              </a:solidFill>
              <a:latin typeface="Sofia"/>
              <a:ea typeface="Sofia"/>
              <a:cs typeface="Sofia"/>
              <a:sym typeface="Sofia"/>
            </a:endParaRPr>
          </a:p>
        </p:txBody>
      </p:sp>
      <p:sp>
        <p:nvSpPr>
          <p:cNvPr id="426" name="Google Shape;426;p73"/>
          <p:cNvSpPr txBox="1">
            <a:spLocks noGrp="1"/>
          </p:cNvSpPr>
          <p:nvPr>
            <p:ph type="body" idx="1"/>
          </p:nvPr>
        </p:nvSpPr>
        <p:spPr>
          <a:xfrm>
            <a:off x="621625" y="1373600"/>
            <a:ext cx="3840000" cy="3195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latin typeface="Sofia"/>
                <a:ea typeface="Sofia"/>
                <a:cs typeface="Sofia"/>
                <a:sym typeface="Sofia"/>
              </a:rPr>
              <a:t>The following students scored above the 95th percentile in certain subcategories of the Stanford Achievement Test.  This qualified them to take the ACT Test in the 7th Grade through the Duke Talent Identification Program.  We are very proud of these students for this achievement!</a:t>
            </a:r>
            <a:endParaRPr>
              <a:latin typeface="Sofia"/>
              <a:ea typeface="Sofia"/>
              <a:cs typeface="Sofia"/>
              <a:sym typeface="Sofia"/>
            </a:endParaRPr>
          </a:p>
        </p:txBody>
      </p:sp>
      <p:sp>
        <p:nvSpPr>
          <p:cNvPr id="427" name="Google Shape;427;p73"/>
          <p:cNvSpPr txBox="1">
            <a:spLocks noGrp="1"/>
          </p:cNvSpPr>
          <p:nvPr>
            <p:ph type="body" idx="1"/>
          </p:nvPr>
        </p:nvSpPr>
        <p:spPr>
          <a:xfrm>
            <a:off x="4915775" y="1433775"/>
            <a:ext cx="3626700" cy="3027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FF9900"/>
                </a:solidFill>
                <a:latin typeface="Merienda"/>
                <a:ea typeface="Merienda"/>
                <a:cs typeface="Merienda"/>
                <a:sym typeface="Merienda"/>
              </a:rPr>
              <a:t>Molli Blaylock - 7th Grade</a:t>
            </a:r>
            <a:endParaRPr dirty="0">
              <a:solidFill>
                <a:srgbClr val="FF9900"/>
              </a:solidFill>
              <a:latin typeface="Merienda"/>
              <a:ea typeface="Merienda"/>
              <a:cs typeface="Merienda"/>
              <a:sym typeface="Merienda"/>
            </a:endParaRPr>
          </a:p>
          <a:p>
            <a:pPr marL="0" lvl="0" indent="0" algn="l" rtl="0">
              <a:spcBef>
                <a:spcPts val="1600"/>
              </a:spcBef>
              <a:spcAft>
                <a:spcPts val="0"/>
              </a:spcAft>
              <a:buNone/>
            </a:pPr>
            <a:r>
              <a:rPr lang="en" dirty="0">
                <a:solidFill>
                  <a:srgbClr val="FF9900"/>
                </a:solidFill>
                <a:latin typeface="Merienda"/>
                <a:ea typeface="Merienda"/>
                <a:cs typeface="Merienda"/>
                <a:sym typeface="Merienda"/>
              </a:rPr>
              <a:t>Cole Flint - 7th Grade </a:t>
            </a:r>
            <a:endParaRPr dirty="0">
              <a:solidFill>
                <a:srgbClr val="FF9900"/>
              </a:solidFill>
              <a:latin typeface="Merienda"/>
              <a:ea typeface="Merienda"/>
              <a:cs typeface="Merienda"/>
              <a:sym typeface="Merienda"/>
            </a:endParaRPr>
          </a:p>
          <a:p>
            <a:pPr marL="0" lvl="0" indent="0" algn="l" rtl="0">
              <a:spcBef>
                <a:spcPts val="1600"/>
              </a:spcBef>
              <a:spcAft>
                <a:spcPts val="1600"/>
              </a:spcAft>
              <a:buNone/>
            </a:pPr>
            <a:r>
              <a:rPr lang="en" dirty="0">
                <a:solidFill>
                  <a:srgbClr val="FF9900"/>
                </a:solidFill>
                <a:latin typeface="Merienda"/>
                <a:ea typeface="Merienda"/>
                <a:cs typeface="Merienda"/>
                <a:sym typeface="Merienda"/>
              </a:rPr>
              <a:t>Zoe Roberts - 7th Grade</a:t>
            </a:r>
            <a:endParaRPr dirty="0">
              <a:solidFill>
                <a:srgbClr val="FF9900"/>
              </a:solidFill>
              <a:latin typeface="Merienda"/>
              <a:ea typeface="Merienda"/>
              <a:cs typeface="Merienda"/>
              <a:sym typeface="Merienda"/>
            </a:endParaRPr>
          </a:p>
        </p:txBody>
      </p:sp>
    </p:spTree>
  </p:cSld>
  <p:clrMapOvr>
    <a:masterClrMapping/>
  </p:clrMapOvr>
  <mc:AlternateContent xmlns:mc="http://schemas.openxmlformats.org/markup-compatibility/2006" xmlns:p14="http://schemas.microsoft.com/office/powerpoint/2010/main">
    <mc:Choice Requires="p14">
      <p:transition p14:dur="10" advClick="0" advTm="24000"/>
    </mc:Choice>
    <mc:Fallback xmlns="">
      <p:transition advClick="0" advTm="2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27">
                                            <p:txEl>
                                              <p:pRg st="0" end="0"/>
                                            </p:txEl>
                                          </p:spTgt>
                                        </p:tgtEl>
                                        <p:attrNameLst>
                                          <p:attrName>style.visibility</p:attrName>
                                        </p:attrNameLst>
                                      </p:cBhvr>
                                      <p:to>
                                        <p:strVal val="visible"/>
                                      </p:to>
                                    </p:set>
                                    <p:anim calcmode="lin" valueType="num">
                                      <p:cBhvr additive="base">
                                        <p:cTn id="7" dur="500" fill="hold"/>
                                        <p:tgtEl>
                                          <p:spTgt spid="42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27">
                                            <p:txEl>
                                              <p:pRg st="1" end="1"/>
                                            </p:txEl>
                                          </p:spTgt>
                                        </p:tgtEl>
                                        <p:attrNameLst>
                                          <p:attrName>style.visibility</p:attrName>
                                        </p:attrNameLst>
                                      </p:cBhvr>
                                      <p:to>
                                        <p:strVal val="visible"/>
                                      </p:to>
                                    </p:set>
                                    <p:anim calcmode="lin" valueType="num">
                                      <p:cBhvr additive="base">
                                        <p:cTn id="13" dur="500" fill="hold"/>
                                        <p:tgtEl>
                                          <p:spTgt spid="42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2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27">
                                            <p:txEl>
                                              <p:pRg st="2" end="2"/>
                                            </p:txEl>
                                          </p:spTgt>
                                        </p:tgtEl>
                                        <p:attrNameLst>
                                          <p:attrName>style.visibility</p:attrName>
                                        </p:attrNameLst>
                                      </p:cBhvr>
                                      <p:to>
                                        <p:strVal val="visible"/>
                                      </p:to>
                                    </p:set>
                                    <p:anim calcmode="lin" valueType="num">
                                      <p:cBhvr additive="base">
                                        <p:cTn id="19" dur="500" fill="hold"/>
                                        <p:tgtEl>
                                          <p:spTgt spid="42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2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7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3" name="Google Shape;433;p74"/>
          <p:cNvSpPr txBox="1">
            <a:spLocks noGrp="1"/>
          </p:cNvSpPr>
          <p:nvPr>
            <p:ph type="body" idx="1"/>
          </p:nvPr>
        </p:nvSpPr>
        <p:spPr>
          <a:xfrm>
            <a:off x="311700" y="445025"/>
            <a:ext cx="8520600" cy="4123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sz="4300">
              <a:solidFill>
                <a:srgbClr val="FF9900"/>
              </a:solidFill>
              <a:latin typeface="Sofia"/>
              <a:ea typeface="Sofia"/>
              <a:cs typeface="Sofia"/>
              <a:sym typeface="Sofia"/>
            </a:endParaRPr>
          </a:p>
          <a:p>
            <a:pPr marL="0" lvl="0" indent="0" algn="ctr" rtl="0">
              <a:spcBef>
                <a:spcPts val="1600"/>
              </a:spcBef>
              <a:spcAft>
                <a:spcPts val="0"/>
              </a:spcAft>
              <a:buNone/>
            </a:pPr>
            <a:r>
              <a:rPr lang="en" sz="4300">
                <a:solidFill>
                  <a:srgbClr val="FF9900"/>
                </a:solidFill>
                <a:latin typeface="Sofia"/>
                <a:ea typeface="Sofia"/>
                <a:cs typeface="Sofia"/>
                <a:sym typeface="Sofia"/>
              </a:rPr>
              <a:t>High School</a:t>
            </a:r>
            <a:endParaRPr sz="4300">
              <a:solidFill>
                <a:srgbClr val="FF9900"/>
              </a:solidFill>
              <a:latin typeface="Sofia"/>
              <a:ea typeface="Sofia"/>
              <a:cs typeface="Sofia"/>
              <a:sym typeface="Sofia"/>
            </a:endParaRPr>
          </a:p>
          <a:p>
            <a:pPr marL="0" lvl="0" indent="0" algn="ctr" rtl="0">
              <a:spcBef>
                <a:spcPts val="1600"/>
              </a:spcBef>
              <a:spcAft>
                <a:spcPts val="1600"/>
              </a:spcAft>
              <a:buNone/>
            </a:pPr>
            <a:r>
              <a:rPr lang="en" sz="4300">
                <a:solidFill>
                  <a:srgbClr val="FF9900"/>
                </a:solidFill>
                <a:latin typeface="Sofia"/>
                <a:ea typeface="Sofia"/>
                <a:cs typeface="Sofia"/>
                <a:sym typeface="Sofia"/>
              </a:rPr>
              <a:t>Awards</a:t>
            </a:r>
            <a:endParaRPr sz="4300">
              <a:solidFill>
                <a:srgbClr val="FF9900"/>
              </a:solidFill>
              <a:latin typeface="Sofia"/>
              <a:ea typeface="Sofia"/>
              <a:cs typeface="Sofia"/>
              <a:sym typeface="Sofia"/>
            </a:endParaRPr>
          </a:p>
        </p:txBody>
      </p:sp>
    </p:spTree>
  </p:cSld>
  <p:clrMapOvr>
    <a:masterClrMapping/>
  </p:clrMapOvr>
  <mc:AlternateContent xmlns:mc="http://schemas.openxmlformats.org/markup-compatibility/2006" xmlns:p14="http://schemas.microsoft.com/office/powerpoint/2010/main">
    <mc:Choice Requires="p14">
      <p:transition spd="slow" p14:dur="1200" advClick="0" advTm="5000">
        <p:dissolve/>
      </p:transition>
    </mc:Choice>
    <mc:Fallback xmlns="">
      <p:transition spd="slow" advClick="0" advTm="5000">
        <p:dissolv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Google Shape;438;p7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FF9900"/>
                </a:solidFill>
                <a:latin typeface="Sofia"/>
                <a:ea typeface="Sofia"/>
                <a:cs typeface="Sofia"/>
                <a:sym typeface="Sofia"/>
              </a:rPr>
              <a:t>Advanced Honors English - 9th Grade</a:t>
            </a:r>
            <a:endParaRPr>
              <a:solidFill>
                <a:srgbClr val="FF9900"/>
              </a:solidFill>
              <a:latin typeface="Sofia"/>
              <a:ea typeface="Sofia"/>
              <a:cs typeface="Sofia"/>
              <a:sym typeface="Sofia"/>
            </a:endParaRPr>
          </a:p>
        </p:txBody>
      </p:sp>
      <p:sp>
        <p:nvSpPr>
          <p:cNvPr id="439" name="Google Shape;439;p75"/>
          <p:cNvSpPr txBox="1">
            <a:spLocks noGrp="1"/>
          </p:cNvSpPr>
          <p:nvPr>
            <p:ph type="body" idx="1"/>
          </p:nvPr>
        </p:nvSpPr>
        <p:spPr>
          <a:xfrm>
            <a:off x="311700" y="1710375"/>
            <a:ext cx="8520600" cy="2858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dirty="0">
                <a:solidFill>
                  <a:srgbClr val="FFFFFF"/>
                </a:solidFill>
                <a:latin typeface="Merienda"/>
                <a:ea typeface="Merienda"/>
                <a:cs typeface="Merienda"/>
                <a:sym typeface="Merienda"/>
              </a:rPr>
              <a:t>Highest Average:  Meredith Wright</a:t>
            </a:r>
            <a:endParaRPr sz="3600" dirty="0">
              <a:solidFill>
                <a:srgbClr val="FFFFFF"/>
              </a:solidFill>
              <a:latin typeface="Merienda"/>
              <a:ea typeface="Merienda"/>
              <a:cs typeface="Merienda"/>
              <a:sym typeface="Merienda"/>
            </a:endParaRPr>
          </a:p>
          <a:p>
            <a:pPr marL="0" lvl="0" indent="0" algn="ctr" rtl="0">
              <a:spcBef>
                <a:spcPts val="1600"/>
              </a:spcBef>
              <a:spcAft>
                <a:spcPts val="0"/>
              </a:spcAft>
              <a:buNone/>
            </a:pPr>
            <a:r>
              <a:rPr lang="en" sz="3600" dirty="0">
                <a:solidFill>
                  <a:srgbClr val="FFFFFF"/>
                </a:solidFill>
                <a:latin typeface="Merienda"/>
                <a:ea typeface="Merienda"/>
                <a:cs typeface="Merienda"/>
                <a:sym typeface="Merienda"/>
              </a:rPr>
              <a:t>2nd: Marley Van Dee</a:t>
            </a:r>
            <a:endParaRPr sz="3600" dirty="0">
              <a:solidFill>
                <a:srgbClr val="FFFFFF"/>
              </a:solidFill>
              <a:latin typeface="Merienda"/>
              <a:ea typeface="Merienda"/>
              <a:cs typeface="Merienda"/>
              <a:sym typeface="Merienda"/>
            </a:endParaRPr>
          </a:p>
          <a:p>
            <a:pPr marL="0" lvl="0" indent="0" algn="ctr" rtl="0">
              <a:spcBef>
                <a:spcPts val="1600"/>
              </a:spcBef>
              <a:spcAft>
                <a:spcPts val="1600"/>
              </a:spcAft>
              <a:buNone/>
            </a:pPr>
            <a:r>
              <a:rPr lang="en" sz="3600" dirty="0">
                <a:solidFill>
                  <a:srgbClr val="FFFFFF"/>
                </a:solidFill>
                <a:latin typeface="Merienda"/>
                <a:ea typeface="Merienda"/>
                <a:cs typeface="Merienda"/>
                <a:sym typeface="Merienda"/>
              </a:rPr>
              <a:t>3rd:  Tenlee Parden</a:t>
            </a:r>
            <a:endParaRPr sz="3600" dirty="0">
              <a:solidFill>
                <a:srgbClr val="FFFFFF"/>
              </a:solidFill>
              <a:latin typeface="Merienda"/>
              <a:ea typeface="Merienda"/>
              <a:cs typeface="Merienda"/>
              <a:sym typeface="Merienda"/>
            </a:endParaRPr>
          </a:p>
        </p:txBody>
      </p:sp>
    </p:spTree>
  </p:cSld>
  <p:clrMapOvr>
    <a:masterClrMapping/>
  </p:clrMapOvr>
  <mc:AlternateContent xmlns:mc="http://schemas.openxmlformats.org/markup-compatibility/2006" xmlns:p14="http://schemas.microsoft.com/office/powerpoint/2010/main">
    <mc:Choice Requires="p14">
      <p:transition p14:dur="10" advClick="0" advTm="24000"/>
    </mc:Choice>
    <mc:Fallback xmlns="">
      <p:transition advClick="0" advTm="2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439">
                                            <p:txEl>
                                              <p:pRg st="2" end="2"/>
                                            </p:txEl>
                                          </p:spTgt>
                                        </p:tgtEl>
                                        <p:attrNameLst>
                                          <p:attrName>style.visibility</p:attrName>
                                        </p:attrNameLst>
                                      </p:cBhvr>
                                      <p:to>
                                        <p:strVal val="visible"/>
                                      </p:to>
                                    </p:set>
                                    <p:animEffect transition="in" filter="wedge">
                                      <p:cBhvr>
                                        <p:cTn id="7" dur="2000"/>
                                        <p:tgtEl>
                                          <p:spTgt spid="439">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439">
                                            <p:txEl>
                                              <p:pRg st="1" end="1"/>
                                            </p:txEl>
                                          </p:spTgt>
                                        </p:tgtEl>
                                        <p:attrNameLst>
                                          <p:attrName>style.visibility</p:attrName>
                                        </p:attrNameLst>
                                      </p:cBhvr>
                                      <p:to>
                                        <p:strVal val="visible"/>
                                      </p:to>
                                    </p:set>
                                    <p:animEffect transition="in" filter="wedge">
                                      <p:cBhvr>
                                        <p:cTn id="12" dur="2000"/>
                                        <p:tgtEl>
                                          <p:spTgt spid="43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nodeType="clickEffect">
                                  <p:stCondLst>
                                    <p:cond delay="0"/>
                                  </p:stCondLst>
                                  <p:childTnLst>
                                    <p:set>
                                      <p:cBhvr>
                                        <p:cTn id="16" dur="1" fill="hold">
                                          <p:stCondLst>
                                            <p:cond delay="0"/>
                                          </p:stCondLst>
                                        </p:cTn>
                                        <p:tgtEl>
                                          <p:spTgt spid="439">
                                            <p:txEl>
                                              <p:pRg st="0" end="0"/>
                                            </p:txEl>
                                          </p:spTgt>
                                        </p:tgtEl>
                                        <p:attrNameLst>
                                          <p:attrName>style.visibility</p:attrName>
                                        </p:attrNameLst>
                                      </p:cBhvr>
                                      <p:to>
                                        <p:strVal val="visible"/>
                                      </p:to>
                                    </p:set>
                                    <p:animEffect transition="in" filter="wedge">
                                      <p:cBhvr>
                                        <p:cTn id="17" dur="2000"/>
                                        <p:tgtEl>
                                          <p:spTgt spid="43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p7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FF9900"/>
                </a:solidFill>
                <a:latin typeface="Sofia"/>
                <a:ea typeface="Sofia"/>
                <a:cs typeface="Sofia"/>
                <a:sym typeface="Sofia"/>
              </a:rPr>
              <a:t>Advanced Honors English - 10th Grade</a:t>
            </a:r>
            <a:endParaRPr>
              <a:solidFill>
                <a:srgbClr val="FF9900"/>
              </a:solidFill>
              <a:latin typeface="Sofia"/>
              <a:ea typeface="Sofia"/>
              <a:cs typeface="Sofia"/>
              <a:sym typeface="Sofia"/>
            </a:endParaRPr>
          </a:p>
        </p:txBody>
      </p:sp>
      <p:sp>
        <p:nvSpPr>
          <p:cNvPr id="445" name="Google Shape;445;p76"/>
          <p:cNvSpPr txBox="1">
            <a:spLocks noGrp="1"/>
          </p:cNvSpPr>
          <p:nvPr>
            <p:ph type="body" idx="1"/>
          </p:nvPr>
        </p:nvSpPr>
        <p:spPr>
          <a:xfrm>
            <a:off x="311700" y="1127850"/>
            <a:ext cx="8520600" cy="3441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dirty="0">
                <a:solidFill>
                  <a:srgbClr val="FFFFFF"/>
                </a:solidFill>
                <a:latin typeface="Merienda"/>
                <a:ea typeface="Merienda"/>
                <a:cs typeface="Merienda"/>
                <a:sym typeface="Merienda"/>
              </a:rPr>
              <a:t>Highest Average:  Rebecca Norman</a:t>
            </a:r>
            <a:endParaRPr sz="3600" dirty="0">
              <a:solidFill>
                <a:srgbClr val="FFFFFF"/>
              </a:solidFill>
              <a:latin typeface="Merienda"/>
              <a:ea typeface="Merienda"/>
              <a:cs typeface="Merienda"/>
              <a:sym typeface="Merienda"/>
            </a:endParaRPr>
          </a:p>
          <a:p>
            <a:pPr marL="0" lvl="0" indent="0" algn="ctr" rtl="0">
              <a:spcBef>
                <a:spcPts val="1600"/>
              </a:spcBef>
              <a:spcAft>
                <a:spcPts val="0"/>
              </a:spcAft>
              <a:buNone/>
            </a:pPr>
            <a:r>
              <a:rPr lang="en" sz="3600" dirty="0">
                <a:solidFill>
                  <a:srgbClr val="FFFFFF"/>
                </a:solidFill>
                <a:latin typeface="Merienda"/>
                <a:ea typeface="Merienda"/>
                <a:cs typeface="Merienda"/>
                <a:sym typeface="Merienda"/>
              </a:rPr>
              <a:t>2nd: Gracie Powell</a:t>
            </a:r>
            <a:endParaRPr sz="3600" dirty="0">
              <a:solidFill>
                <a:srgbClr val="FFFFFF"/>
              </a:solidFill>
              <a:latin typeface="Merienda"/>
              <a:ea typeface="Merienda"/>
              <a:cs typeface="Merienda"/>
              <a:sym typeface="Merienda"/>
            </a:endParaRPr>
          </a:p>
          <a:p>
            <a:pPr marL="0" lvl="0" indent="0" algn="ctr" rtl="0">
              <a:spcBef>
                <a:spcPts val="1600"/>
              </a:spcBef>
              <a:spcAft>
                <a:spcPts val="0"/>
              </a:spcAft>
              <a:buNone/>
            </a:pPr>
            <a:r>
              <a:rPr lang="en" sz="3600" dirty="0">
                <a:solidFill>
                  <a:srgbClr val="FFFFFF"/>
                </a:solidFill>
                <a:latin typeface="Merienda"/>
                <a:ea typeface="Merienda"/>
                <a:cs typeface="Merienda"/>
                <a:sym typeface="Merienda"/>
              </a:rPr>
              <a:t>3rd:  Camilla Emmons </a:t>
            </a:r>
            <a:endParaRPr sz="3600" dirty="0">
              <a:solidFill>
                <a:srgbClr val="FFFFFF"/>
              </a:solidFill>
              <a:latin typeface="Merienda"/>
              <a:ea typeface="Merienda"/>
              <a:cs typeface="Merienda"/>
              <a:sym typeface="Merienda"/>
            </a:endParaRPr>
          </a:p>
          <a:p>
            <a:pPr marL="0" lvl="0" indent="0" algn="ctr" rtl="0">
              <a:spcBef>
                <a:spcPts val="1600"/>
              </a:spcBef>
              <a:spcAft>
                <a:spcPts val="1600"/>
              </a:spcAft>
              <a:buNone/>
            </a:pPr>
            <a:r>
              <a:rPr lang="en" sz="3600" dirty="0">
                <a:solidFill>
                  <a:srgbClr val="FFFFFF"/>
                </a:solidFill>
                <a:latin typeface="Merienda"/>
                <a:ea typeface="Merienda"/>
                <a:cs typeface="Merienda"/>
                <a:sym typeface="Merienda"/>
              </a:rPr>
              <a:t>and Ann Marie Martin</a:t>
            </a:r>
            <a:endParaRPr sz="3600" dirty="0">
              <a:solidFill>
                <a:srgbClr val="FFFFFF"/>
              </a:solidFill>
              <a:latin typeface="Merienda"/>
              <a:ea typeface="Merienda"/>
              <a:cs typeface="Merienda"/>
              <a:sym typeface="Merienda"/>
            </a:endParaRPr>
          </a:p>
        </p:txBody>
      </p:sp>
    </p:spTree>
  </p:cSld>
  <p:clrMapOvr>
    <a:masterClrMapping/>
  </p:clrMapOvr>
  <mc:AlternateContent xmlns:mc="http://schemas.openxmlformats.org/markup-compatibility/2006" xmlns:p14="http://schemas.microsoft.com/office/powerpoint/2010/main">
    <mc:Choice Requires="p14">
      <p:transition p14:dur="0" advClick="0" advTm="24000"/>
    </mc:Choice>
    <mc:Fallback xmlns="">
      <p:transition advClick="0" advTm="2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445">
                                            <p:txEl>
                                              <p:pRg st="2" end="2"/>
                                            </p:txEl>
                                          </p:spTgt>
                                        </p:tgtEl>
                                        <p:attrNameLst>
                                          <p:attrName>style.visibility</p:attrName>
                                        </p:attrNameLst>
                                      </p:cBhvr>
                                      <p:to>
                                        <p:strVal val="visible"/>
                                      </p:to>
                                    </p:set>
                                    <p:animEffect transition="in" filter="wedge">
                                      <p:cBhvr>
                                        <p:cTn id="7" dur="2000"/>
                                        <p:tgtEl>
                                          <p:spTgt spid="445">
                                            <p:txEl>
                                              <p:pRg st="2" end="2"/>
                                            </p:txEl>
                                          </p:spTgt>
                                        </p:tgtEl>
                                      </p:cBhvr>
                                    </p:animEffect>
                                  </p:childTnLst>
                                </p:cTn>
                              </p:par>
                              <p:par>
                                <p:cTn id="8" presetID="20" presetClass="entr" presetSubtype="0" fill="hold" nodeType="withEffect">
                                  <p:stCondLst>
                                    <p:cond delay="0"/>
                                  </p:stCondLst>
                                  <p:childTnLst>
                                    <p:set>
                                      <p:cBhvr>
                                        <p:cTn id="9" dur="1" fill="hold">
                                          <p:stCondLst>
                                            <p:cond delay="0"/>
                                          </p:stCondLst>
                                        </p:cTn>
                                        <p:tgtEl>
                                          <p:spTgt spid="445">
                                            <p:txEl>
                                              <p:pRg st="3" end="3"/>
                                            </p:txEl>
                                          </p:spTgt>
                                        </p:tgtEl>
                                        <p:attrNameLst>
                                          <p:attrName>style.visibility</p:attrName>
                                        </p:attrNameLst>
                                      </p:cBhvr>
                                      <p:to>
                                        <p:strVal val="visible"/>
                                      </p:to>
                                    </p:set>
                                    <p:animEffect transition="in" filter="wedge">
                                      <p:cBhvr>
                                        <p:cTn id="10" dur="2000"/>
                                        <p:tgtEl>
                                          <p:spTgt spid="445">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0" presetClass="entr" presetSubtype="0" fill="hold" nodeType="clickEffect">
                                  <p:stCondLst>
                                    <p:cond delay="0"/>
                                  </p:stCondLst>
                                  <p:childTnLst>
                                    <p:set>
                                      <p:cBhvr>
                                        <p:cTn id="14" dur="1" fill="hold">
                                          <p:stCondLst>
                                            <p:cond delay="0"/>
                                          </p:stCondLst>
                                        </p:cTn>
                                        <p:tgtEl>
                                          <p:spTgt spid="445">
                                            <p:txEl>
                                              <p:pRg st="1" end="1"/>
                                            </p:txEl>
                                          </p:spTgt>
                                        </p:tgtEl>
                                        <p:attrNameLst>
                                          <p:attrName>style.visibility</p:attrName>
                                        </p:attrNameLst>
                                      </p:cBhvr>
                                      <p:to>
                                        <p:strVal val="visible"/>
                                      </p:to>
                                    </p:set>
                                    <p:animEffect transition="in" filter="wedge">
                                      <p:cBhvr>
                                        <p:cTn id="15" dur="2000"/>
                                        <p:tgtEl>
                                          <p:spTgt spid="44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0" presetClass="entr" presetSubtype="0" fill="hold" nodeType="clickEffect">
                                  <p:stCondLst>
                                    <p:cond delay="0"/>
                                  </p:stCondLst>
                                  <p:childTnLst>
                                    <p:set>
                                      <p:cBhvr>
                                        <p:cTn id="19" dur="1" fill="hold">
                                          <p:stCondLst>
                                            <p:cond delay="0"/>
                                          </p:stCondLst>
                                        </p:cTn>
                                        <p:tgtEl>
                                          <p:spTgt spid="445">
                                            <p:txEl>
                                              <p:pRg st="0" end="0"/>
                                            </p:txEl>
                                          </p:spTgt>
                                        </p:tgtEl>
                                        <p:attrNameLst>
                                          <p:attrName>style.visibility</p:attrName>
                                        </p:attrNameLst>
                                      </p:cBhvr>
                                      <p:to>
                                        <p:strVal val="visible"/>
                                      </p:to>
                                    </p:set>
                                    <p:animEffect transition="in" filter="wedge">
                                      <p:cBhvr>
                                        <p:cTn id="20" dur="2000"/>
                                        <p:tgtEl>
                                          <p:spTgt spid="4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p7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FF9900"/>
                </a:solidFill>
                <a:latin typeface="Sofia"/>
                <a:ea typeface="Sofia"/>
                <a:cs typeface="Sofia"/>
                <a:sym typeface="Sofia"/>
              </a:rPr>
              <a:t>Advanced Honors English - 11th Grade</a:t>
            </a:r>
            <a:endParaRPr>
              <a:solidFill>
                <a:srgbClr val="FF9900"/>
              </a:solidFill>
              <a:latin typeface="Sofia"/>
              <a:ea typeface="Sofia"/>
              <a:cs typeface="Sofia"/>
              <a:sym typeface="Sofia"/>
            </a:endParaRPr>
          </a:p>
        </p:txBody>
      </p:sp>
      <p:sp>
        <p:nvSpPr>
          <p:cNvPr id="451" name="Google Shape;451;p77"/>
          <p:cNvSpPr txBox="1">
            <a:spLocks noGrp="1"/>
          </p:cNvSpPr>
          <p:nvPr>
            <p:ph type="body" idx="1"/>
          </p:nvPr>
        </p:nvSpPr>
        <p:spPr>
          <a:xfrm>
            <a:off x="311700" y="1648400"/>
            <a:ext cx="8520600" cy="2920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dirty="0">
                <a:solidFill>
                  <a:srgbClr val="FFFFFF"/>
                </a:solidFill>
                <a:latin typeface="Merienda"/>
                <a:ea typeface="Merienda"/>
                <a:cs typeface="Merienda"/>
                <a:sym typeface="Merienda"/>
              </a:rPr>
              <a:t>Highest Average:  Ally Cumlander</a:t>
            </a:r>
            <a:endParaRPr sz="3600" dirty="0">
              <a:solidFill>
                <a:srgbClr val="FFFFFF"/>
              </a:solidFill>
              <a:latin typeface="Merienda"/>
              <a:ea typeface="Merienda"/>
              <a:cs typeface="Merienda"/>
              <a:sym typeface="Merienda"/>
            </a:endParaRPr>
          </a:p>
          <a:p>
            <a:pPr marL="0" lvl="0" indent="0" algn="ctr" rtl="0">
              <a:spcBef>
                <a:spcPts val="1600"/>
              </a:spcBef>
              <a:spcAft>
                <a:spcPts val="0"/>
              </a:spcAft>
              <a:buNone/>
            </a:pPr>
            <a:r>
              <a:rPr lang="en" sz="3600" dirty="0">
                <a:solidFill>
                  <a:srgbClr val="FFFFFF"/>
                </a:solidFill>
                <a:latin typeface="Merienda"/>
                <a:ea typeface="Merienda"/>
                <a:cs typeface="Merienda"/>
                <a:sym typeface="Merienda"/>
              </a:rPr>
              <a:t>2nd: Alexis Ballard</a:t>
            </a:r>
            <a:endParaRPr sz="3600" dirty="0">
              <a:solidFill>
                <a:srgbClr val="FFFFFF"/>
              </a:solidFill>
              <a:latin typeface="Merienda"/>
              <a:ea typeface="Merienda"/>
              <a:cs typeface="Merienda"/>
              <a:sym typeface="Merienda"/>
            </a:endParaRPr>
          </a:p>
          <a:p>
            <a:pPr marL="0" lvl="0" indent="0" algn="ctr" rtl="0">
              <a:spcBef>
                <a:spcPts val="1600"/>
              </a:spcBef>
              <a:spcAft>
                <a:spcPts val="1600"/>
              </a:spcAft>
              <a:buNone/>
            </a:pPr>
            <a:r>
              <a:rPr lang="en" sz="3600" dirty="0">
                <a:solidFill>
                  <a:srgbClr val="FFFFFF"/>
                </a:solidFill>
                <a:latin typeface="Merienda"/>
                <a:ea typeface="Merienda"/>
                <a:cs typeface="Merienda"/>
                <a:sym typeface="Merienda"/>
              </a:rPr>
              <a:t>3rd:  Ally Linder</a:t>
            </a:r>
            <a:endParaRPr sz="3600" dirty="0">
              <a:solidFill>
                <a:srgbClr val="FFFFFF"/>
              </a:solidFill>
              <a:latin typeface="Merienda"/>
              <a:ea typeface="Merienda"/>
              <a:cs typeface="Merienda"/>
              <a:sym typeface="Merienda"/>
            </a:endParaRPr>
          </a:p>
        </p:txBody>
      </p:sp>
    </p:spTree>
  </p:cSld>
  <p:clrMapOvr>
    <a:masterClrMapping/>
  </p:clrMapOvr>
  <mc:AlternateContent xmlns:mc="http://schemas.openxmlformats.org/markup-compatibility/2006" xmlns:p14="http://schemas.microsoft.com/office/powerpoint/2010/main">
    <mc:Choice Requires="p14">
      <p:transition p14:dur="10" advClick="0" advTm="24000"/>
    </mc:Choice>
    <mc:Fallback xmlns="">
      <p:transition advClick="0" advTm="2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451">
                                            <p:txEl>
                                              <p:pRg st="2" end="2"/>
                                            </p:txEl>
                                          </p:spTgt>
                                        </p:tgtEl>
                                        <p:attrNameLst>
                                          <p:attrName>style.visibility</p:attrName>
                                        </p:attrNameLst>
                                      </p:cBhvr>
                                      <p:to>
                                        <p:strVal val="visible"/>
                                      </p:to>
                                    </p:set>
                                    <p:animEffect transition="in" filter="wedge">
                                      <p:cBhvr>
                                        <p:cTn id="7" dur="2000"/>
                                        <p:tgtEl>
                                          <p:spTgt spid="451">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451">
                                            <p:txEl>
                                              <p:pRg st="1" end="1"/>
                                            </p:txEl>
                                          </p:spTgt>
                                        </p:tgtEl>
                                        <p:attrNameLst>
                                          <p:attrName>style.visibility</p:attrName>
                                        </p:attrNameLst>
                                      </p:cBhvr>
                                      <p:to>
                                        <p:strVal val="visible"/>
                                      </p:to>
                                    </p:set>
                                    <p:animEffect transition="in" filter="wedge">
                                      <p:cBhvr>
                                        <p:cTn id="12" dur="2000"/>
                                        <p:tgtEl>
                                          <p:spTgt spid="4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nodeType="clickEffect">
                                  <p:stCondLst>
                                    <p:cond delay="0"/>
                                  </p:stCondLst>
                                  <p:childTnLst>
                                    <p:set>
                                      <p:cBhvr>
                                        <p:cTn id="16" dur="1" fill="hold">
                                          <p:stCondLst>
                                            <p:cond delay="0"/>
                                          </p:stCondLst>
                                        </p:cTn>
                                        <p:tgtEl>
                                          <p:spTgt spid="451">
                                            <p:txEl>
                                              <p:pRg st="0" end="0"/>
                                            </p:txEl>
                                          </p:spTgt>
                                        </p:tgtEl>
                                        <p:attrNameLst>
                                          <p:attrName>style.visibility</p:attrName>
                                        </p:attrNameLst>
                                      </p:cBhvr>
                                      <p:to>
                                        <p:strVal val="visible"/>
                                      </p:to>
                                    </p:set>
                                    <p:animEffect transition="in" filter="wedge">
                                      <p:cBhvr>
                                        <p:cTn id="17" dur="2000"/>
                                        <p:tgtEl>
                                          <p:spTgt spid="4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Google Shape;456;p7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FF9900"/>
                </a:solidFill>
                <a:latin typeface="Sofia"/>
                <a:ea typeface="Sofia"/>
                <a:cs typeface="Sofia"/>
                <a:sym typeface="Sofia"/>
              </a:rPr>
              <a:t>Advanced Honors English - 12th Grade</a:t>
            </a:r>
            <a:endParaRPr>
              <a:solidFill>
                <a:srgbClr val="FF9900"/>
              </a:solidFill>
              <a:latin typeface="Sofia"/>
              <a:ea typeface="Sofia"/>
              <a:cs typeface="Sofia"/>
              <a:sym typeface="Sofia"/>
            </a:endParaRPr>
          </a:p>
        </p:txBody>
      </p:sp>
      <p:sp>
        <p:nvSpPr>
          <p:cNvPr id="457" name="Google Shape;457;p78"/>
          <p:cNvSpPr txBox="1">
            <a:spLocks noGrp="1"/>
          </p:cNvSpPr>
          <p:nvPr>
            <p:ph type="body" idx="1"/>
          </p:nvPr>
        </p:nvSpPr>
        <p:spPr>
          <a:xfrm>
            <a:off x="311700" y="1648400"/>
            <a:ext cx="8520600" cy="2920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dirty="0">
                <a:solidFill>
                  <a:srgbClr val="FFFFFF"/>
                </a:solidFill>
                <a:latin typeface="Merienda"/>
                <a:ea typeface="Merienda"/>
                <a:cs typeface="Merienda"/>
                <a:sym typeface="Merienda"/>
              </a:rPr>
              <a:t>Highest Average:  Virginia Hodge</a:t>
            </a:r>
            <a:endParaRPr sz="3600" dirty="0">
              <a:solidFill>
                <a:srgbClr val="FFFFFF"/>
              </a:solidFill>
              <a:latin typeface="Merienda"/>
              <a:ea typeface="Merienda"/>
              <a:cs typeface="Merienda"/>
              <a:sym typeface="Merienda"/>
            </a:endParaRPr>
          </a:p>
          <a:p>
            <a:pPr marL="0" lvl="0" indent="0" algn="ctr" rtl="0">
              <a:spcBef>
                <a:spcPts val="1600"/>
              </a:spcBef>
              <a:spcAft>
                <a:spcPts val="0"/>
              </a:spcAft>
              <a:buNone/>
            </a:pPr>
            <a:r>
              <a:rPr lang="en" sz="3600" dirty="0">
                <a:solidFill>
                  <a:srgbClr val="FFFFFF"/>
                </a:solidFill>
                <a:latin typeface="Merienda"/>
                <a:ea typeface="Merienda"/>
                <a:cs typeface="Merienda"/>
                <a:sym typeface="Merienda"/>
              </a:rPr>
              <a:t>2nd:  Madeline Robinson</a:t>
            </a:r>
            <a:endParaRPr sz="3600" dirty="0">
              <a:solidFill>
                <a:srgbClr val="FFFFFF"/>
              </a:solidFill>
              <a:latin typeface="Merienda"/>
              <a:ea typeface="Merienda"/>
              <a:cs typeface="Merienda"/>
              <a:sym typeface="Merienda"/>
            </a:endParaRPr>
          </a:p>
          <a:p>
            <a:pPr marL="0" lvl="0" indent="0" algn="ctr" rtl="0">
              <a:spcBef>
                <a:spcPts val="1600"/>
              </a:spcBef>
              <a:spcAft>
                <a:spcPts val="1600"/>
              </a:spcAft>
              <a:buNone/>
            </a:pPr>
            <a:r>
              <a:rPr lang="en" sz="3600" dirty="0">
                <a:solidFill>
                  <a:srgbClr val="FFFFFF"/>
                </a:solidFill>
                <a:latin typeface="Merienda"/>
                <a:ea typeface="Merienda"/>
                <a:cs typeface="Merienda"/>
                <a:sym typeface="Merienda"/>
              </a:rPr>
              <a:t>3rd:  Anna Claire Bush</a:t>
            </a:r>
            <a:endParaRPr sz="3600" dirty="0">
              <a:solidFill>
                <a:srgbClr val="FFFFFF"/>
              </a:solidFill>
              <a:latin typeface="Merienda"/>
              <a:ea typeface="Merienda"/>
              <a:cs typeface="Merienda"/>
              <a:sym typeface="Merienda"/>
            </a:endParaRPr>
          </a:p>
        </p:txBody>
      </p:sp>
    </p:spTree>
  </p:cSld>
  <p:clrMapOvr>
    <a:masterClrMapping/>
  </p:clrMapOvr>
  <mc:AlternateContent xmlns:mc="http://schemas.openxmlformats.org/markup-compatibility/2006" xmlns:p14="http://schemas.microsoft.com/office/powerpoint/2010/main">
    <mc:Choice Requires="p14">
      <p:transition p14:dur="0" advClick="0" advTm="24000"/>
    </mc:Choice>
    <mc:Fallback xmlns="">
      <p:transition advClick="0" advTm="2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457">
                                            <p:txEl>
                                              <p:pRg st="2" end="2"/>
                                            </p:txEl>
                                          </p:spTgt>
                                        </p:tgtEl>
                                        <p:attrNameLst>
                                          <p:attrName>style.visibility</p:attrName>
                                        </p:attrNameLst>
                                      </p:cBhvr>
                                      <p:to>
                                        <p:strVal val="visible"/>
                                      </p:to>
                                    </p:set>
                                    <p:animEffect transition="in" filter="wedge">
                                      <p:cBhvr>
                                        <p:cTn id="7" dur="2000"/>
                                        <p:tgtEl>
                                          <p:spTgt spid="45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457">
                                            <p:txEl>
                                              <p:pRg st="1" end="1"/>
                                            </p:txEl>
                                          </p:spTgt>
                                        </p:tgtEl>
                                        <p:attrNameLst>
                                          <p:attrName>style.visibility</p:attrName>
                                        </p:attrNameLst>
                                      </p:cBhvr>
                                      <p:to>
                                        <p:strVal val="visible"/>
                                      </p:to>
                                    </p:set>
                                    <p:animEffect transition="in" filter="wedge">
                                      <p:cBhvr>
                                        <p:cTn id="12" dur="2000"/>
                                        <p:tgtEl>
                                          <p:spTgt spid="45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nodeType="clickEffect">
                                  <p:stCondLst>
                                    <p:cond delay="0"/>
                                  </p:stCondLst>
                                  <p:childTnLst>
                                    <p:set>
                                      <p:cBhvr>
                                        <p:cTn id="16" dur="1" fill="hold">
                                          <p:stCondLst>
                                            <p:cond delay="0"/>
                                          </p:stCondLst>
                                        </p:cTn>
                                        <p:tgtEl>
                                          <p:spTgt spid="457">
                                            <p:txEl>
                                              <p:pRg st="0" end="0"/>
                                            </p:txEl>
                                          </p:spTgt>
                                        </p:tgtEl>
                                        <p:attrNameLst>
                                          <p:attrName>style.visibility</p:attrName>
                                        </p:attrNameLst>
                                      </p:cBhvr>
                                      <p:to>
                                        <p:strVal val="visible"/>
                                      </p:to>
                                    </p:set>
                                    <p:animEffect transition="in" filter="wedge">
                                      <p:cBhvr>
                                        <p:cTn id="17" dur="2000"/>
                                        <p:tgtEl>
                                          <p:spTgt spid="45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7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FF9900"/>
                </a:solidFill>
                <a:latin typeface="Sofia"/>
                <a:ea typeface="Sofia"/>
                <a:cs typeface="Sofia"/>
                <a:sym typeface="Sofia"/>
              </a:rPr>
              <a:t>Biology - 9th Grade</a:t>
            </a:r>
            <a:endParaRPr>
              <a:solidFill>
                <a:srgbClr val="FF9900"/>
              </a:solidFill>
              <a:latin typeface="Sofia"/>
              <a:ea typeface="Sofia"/>
              <a:cs typeface="Sofia"/>
              <a:sym typeface="Sofia"/>
            </a:endParaRPr>
          </a:p>
        </p:txBody>
      </p:sp>
      <p:sp>
        <p:nvSpPr>
          <p:cNvPr id="463" name="Google Shape;463;p79"/>
          <p:cNvSpPr txBox="1">
            <a:spLocks noGrp="1"/>
          </p:cNvSpPr>
          <p:nvPr>
            <p:ph type="body" idx="1"/>
          </p:nvPr>
        </p:nvSpPr>
        <p:spPr>
          <a:xfrm>
            <a:off x="311700" y="1648400"/>
            <a:ext cx="8520600" cy="2920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dirty="0">
                <a:solidFill>
                  <a:srgbClr val="FFFFFF"/>
                </a:solidFill>
                <a:latin typeface="Merienda"/>
                <a:ea typeface="Merienda"/>
                <a:cs typeface="Merienda"/>
                <a:sym typeface="Merienda"/>
              </a:rPr>
              <a:t>Highest Average:  Meredith Wright</a:t>
            </a:r>
            <a:endParaRPr sz="3600" dirty="0">
              <a:solidFill>
                <a:srgbClr val="FFFFFF"/>
              </a:solidFill>
              <a:latin typeface="Merienda"/>
              <a:ea typeface="Merienda"/>
              <a:cs typeface="Merienda"/>
              <a:sym typeface="Merienda"/>
            </a:endParaRPr>
          </a:p>
          <a:p>
            <a:pPr marL="0" lvl="0" indent="0" algn="ctr" rtl="0">
              <a:spcBef>
                <a:spcPts val="1600"/>
              </a:spcBef>
              <a:spcAft>
                <a:spcPts val="0"/>
              </a:spcAft>
              <a:buNone/>
            </a:pPr>
            <a:r>
              <a:rPr lang="en" sz="3600" dirty="0">
                <a:solidFill>
                  <a:srgbClr val="FFFFFF"/>
                </a:solidFill>
                <a:latin typeface="Merienda"/>
                <a:ea typeface="Merienda"/>
                <a:cs typeface="Merienda"/>
                <a:sym typeface="Merienda"/>
              </a:rPr>
              <a:t>2nd:  Reanna Johnson</a:t>
            </a:r>
            <a:endParaRPr sz="3600" dirty="0">
              <a:solidFill>
                <a:srgbClr val="FFFFFF"/>
              </a:solidFill>
              <a:latin typeface="Merienda"/>
              <a:ea typeface="Merienda"/>
              <a:cs typeface="Merienda"/>
              <a:sym typeface="Merienda"/>
            </a:endParaRPr>
          </a:p>
          <a:p>
            <a:pPr marL="0" lvl="0" indent="0" algn="ctr" rtl="0">
              <a:spcBef>
                <a:spcPts val="1600"/>
              </a:spcBef>
              <a:spcAft>
                <a:spcPts val="1600"/>
              </a:spcAft>
              <a:buNone/>
            </a:pPr>
            <a:r>
              <a:rPr lang="en" sz="3600" dirty="0">
                <a:solidFill>
                  <a:srgbClr val="FFFFFF"/>
                </a:solidFill>
                <a:latin typeface="Merienda"/>
                <a:ea typeface="Merienda"/>
                <a:cs typeface="Merienda"/>
                <a:sym typeface="Merienda"/>
              </a:rPr>
              <a:t>3rd:  Tenlee Parden</a:t>
            </a:r>
            <a:endParaRPr sz="3600" dirty="0">
              <a:solidFill>
                <a:srgbClr val="FFFFFF"/>
              </a:solidFill>
              <a:latin typeface="Merienda"/>
              <a:ea typeface="Merienda"/>
              <a:cs typeface="Merienda"/>
              <a:sym typeface="Merienda"/>
            </a:endParaRPr>
          </a:p>
        </p:txBody>
      </p:sp>
    </p:spTree>
  </p:cSld>
  <p:clrMapOvr>
    <a:masterClrMapping/>
  </p:clrMapOvr>
  <mc:AlternateContent xmlns:mc="http://schemas.openxmlformats.org/markup-compatibility/2006" xmlns:p14="http://schemas.microsoft.com/office/powerpoint/2010/main">
    <mc:Choice Requires="p14">
      <p:transition p14:dur="10" advClick="0" advTm="24000"/>
    </mc:Choice>
    <mc:Fallback xmlns="">
      <p:transition advClick="0" advTm="2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463">
                                            <p:txEl>
                                              <p:pRg st="2" end="2"/>
                                            </p:txEl>
                                          </p:spTgt>
                                        </p:tgtEl>
                                        <p:attrNameLst>
                                          <p:attrName>style.visibility</p:attrName>
                                        </p:attrNameLst>
                                      </p:cBhvr>
                                      <p:to>
                                        <p:strVal val="visible"/>
                                      </p:to>
                                    </p:set>
                                    <p:animEffect transition="in" filter="wedge">
                                      <p:cBhvr>
                                        <p:cTn id="7" dur="2000"/>
                                        <p:tgtEl>
                                          <p:spTgt spid="46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463">
                                            <p:txEl>
                                              <p:pRg st="1" end="1"/>
                                            </p:txEl>
                                          </p:spTgt>
                                        </p:tgtEl>
                                        <p:attrNameLst>
                                          <p:attrName>style.visibility</p:attrName>
                                        </p:attrNameLst>
                                      </p:cBhvr>
                                      <p:to>
                                        <p:strVal val="visible"/>
                                      </p:to>
                                    </p:set>
                                    <p:animEffect transition="in" filter="wedge">
                                      <p:cBhvr>
                                        <p:cTn id="12" dur="2000"/>
                                        <p:tgtEl>
                                          <p:spTgt spid="46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nodeType="clickEffect">
                                  <p:stCondLst>
                                    <p:cond delay="0"/>
                                  </p:stCondLst>
                                  <p:childTnLst>
                                    <p:set>
                                      <p:cBhvr>
                                        <p:cTn id="16" dur="1" fill="hold">
                                          <p:stCondLst>
                                            <p:cond delay="0"/>
                                          </p:stCondLst>
                                        </p:cTn>
                                        <p:tgtEl>
                                          <p:spTgt spid="463">
                                            <p:txEl>
                                              <p:pRg st="0" end="0"/>
                                            </p:txEl>
                                          </p:spTgt>
                                        </p:tgtEl>
                                        <p:attrNameLst>
                                          <p:attrName>style.visibility</p:attrName>
                                        </p:attrNameLst>
                                      </p:cBhvr>
                                      <p:to>
                                        <p:strVal val="visible"/>
                                      </p:to>
                                    </p:set>
                                    <p:animEffect transition="in" filter="wedge">
                                      <p:cBhvr>
                                        <p:cTn id="17" dur="2000"/>
                                        <p:tgtEl>
                                          <p:spTgt spid="46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8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FF9900"/>
                </a:solidFill>
                <a:latin typeface="Sofia"/>
                <a:ea typeface="Sofia"/>
                <a:cs typeface="Sofia"/>
                <a:sym typeface="Sofia"/>
              </a:rPr>
              <a:t>Chemistry - 10th Grade</a:t>
            </a:r>
            <a:endParaRPr>
              <a:solidFill>
                <a:srgbClr val="FF9900"/>
              </a:solidFill>
              <a:latin typeface="Sofia"/>
              <a:ea typeface="Sofia"/>
              <a:cs typeface="Sofia"/>
              <a:sym typeface="Sofia"/>
            </a:endParaRPr>
          </a:p>
        </p:txBody>
      </p:sp>
      <p:sp>
        <p:nvSpPr>
          <p:cNvPr id="469" name="Google Shape;469;p80"/>
          <p:cNvSpPr txBox="1">
            <a:spLocks noGrp="1"/>
          </p:cNvSpPr>
          <p:nvPr>
            <p:ph type="body" idx="1"/>
          </p:nvPr>
        </p:nvSpPr>
        <p:spPr>
          <a:xfrm>
            <a:off x="311700" y="1648400"/>
            <a:ext cx="8520600" cy="2920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dirty="0">
                <a:solidFill>
                  <a:srgbClr val="FFFFFF"/>
                </a:solidFill>
                <a:latin typeface="Merienda"/>
                <a:ea typeface="Merienda"/>
                <a:cs typeface="Merienda"/>
                <a:sym typeface="Merienda"/>
              </a:rPr>
              <a:t>Highest Average:  Rebecca Norman</a:t>
            </a:r>
            <a:endParaRPr sz="3600" dirty="0">
              <a:solidFill>
                <a:srgbClr val="FFFFFF"/>
              </a:solidFill>
              <a:latin typeface="Merienda"/>
              <a:ea typeface="Merienda"/>
              <a:cs typeface="Merienda"/>
              <a:sym typeface="Merienda"/>
            </a:endParaRPr>
          </a:p>
          <a:p>
            <a:pPr marL="0" lvl="0" indent="0" algn="ctr" rtl="0">
              <a:spcBef>
                <a:spcPts val="1600"/>
              </a:spcBef>
              <a:spcAft>
                <a:spcPts val="0"/>
              </a:spcAft>
              <a:buNone/>
            </a:pPr>
            <a:r>
              <a:rPr lang="en" sz="3600" dirty="0">
                <a:solidFill>
                  <a:srgbClr val="FFFFFF"/>
                </a:solidFill>
                <a:latin typeface="Merienda"/>
                <a:ea typeface="Merienda"/>
                <a:cs typeface="Merienda"/>
                <a:sym typeface="Merienda"/>
              </a:rPr>
              <a:t>2nd:  Ann Marie Martin</a:t>
            </a:r>
            <a:endParaRPr sz="3600" dirty="0">
              <a:solidFill>
                <a:srgbClr val="FFFFFF"/>
              </a:solidFill>
              <a:latin typeface="Merienda"/>
              <a:ea typeface="Merienda"/>
              <a:cs typeface="Merienda"/>
              <a:sym typeface="Merienda"/>
            </a:endParaRPr>
          </a:p>
          <a:p>
            <a:pPr marL="0" lvl="0" indent="0" algn="ctr" rtl="0">
              <a:spcBef>
                <a:spcPts val="1600"/>
              </a:spcBef>
              <a:spcAft>
                <a:spcPts val="1600"/>
              </a:spcAft>
              <a:buNone/>
            </a:pPr>
            <a:r>
              <a:rPr lang="en" sz="3600" dirty="0">
                <a:solidFill>
                  <a:srgbClr val="FFFFFF"/>
                </a:solidFill>
                <a:latin typeface="Merienda"/>
                <a:ea typeface="Merienda"/>
                <a:cs typeface="Merienda"/>
                <a:sym typeface="Merienda"/>
              </a:rPr>
              <a:t>3rd:  Makenzie Moore</a:t>
            </a:r>
            <a:endParaRPr sz="3600" dirty="0">
              <a:solidFill>
                <a:srgbClr val="FFFFFF"/>
              </a:solidFill>
              <a:latin typeface="Merienda"/>
              <a:ea typeface="Merienda"/>
              <a:cs typeface="Merienda"/>
              <a:sym typeface="Merienda"/>
            </a:endParaRPr>
          </a:p>
        </p:txBody>
      </p:sp>
    </p:spTree>
  </p:cSld>
  <p:clrMapOvr>
    <a:masterClrMapping/>
  </p:clrMapOvr>
  <mc:AlternateContent xmlns:mc="http://schemas.openxmlformats.org/markup-compatibility/2006" xmlns:p14="http://schemas.microsoft.com/office/powerpoint/2010/main">
    <mc:Choice Requires="p14">
      <p:transition p14:dur="10" advClick="0" advTm="24000"/>
    </mc:Choice>
    <mc:Fallback xmlns="">
      <p:transition advClick="0" advTm="2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469">
                                            <p:txEl>
                                              <p:pRg st="2" end="2"/>
                                            </p:txEl>
                                          </p:spTgt>
                                        </p:tgtEl>
                                        <p:attrNameLst>
                                          <p:attrName>style.visibility</p:attrName>
                                        </p:attrNameLst>
                                      </p:cBhvr>
                                      <p:to>
                                        <p:strVal val="visible"/>
                                      </p:to>
                                    </p:set>
                                    <p:animEffect transition="in" filter="wedge">
                                      <p:cBhvr>
                                        <p:cTn id="7" dur="2000"/>
                                        <p:tgtEl>
                                          <p:spTgt spid="469">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469">
                                            <p:txEl>
                                              <p:pRg st="1" end="1"/>
                                            </p:txEl>
                                          </p:spTgt>
                                        </p:tgtEl>
                                        <p:attrNameLst>
                                          <p:attrName>style.visibility</p:attrName>
                                        </p:attrNameLst>
                                      </p:cBhvr>
                                      <p:to>
                                        <p:strVal val="visible"/>
                                      </p:to>
                                    </p:set>
                                    <p:animEffect transition="in" filter="wedge">
                                      <p:cBhvr>
                                        <p:cTn id="12" dur="2000"/>
                                        <p:tgtEl>
                                          <p:spTgt spid="46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nodeType="clickEffect">
                                  <p:stCondLst>
                                    <p:cond delay="0"/>
                                  </p:stCondLst>
                                  <p:childTnLst>
                                    <p:set>
                                      <p:cBhvr>
                                        <p:cTn id="16" dur="1" fill="hold">
                                          <p:stCondLst>
                                            <p:cond delay="0"/>
                                          </p:stCondLst>
                                        </p:cTn>
                                        <p:tgtEl>
                                          <p:spTgt spid="469">
                                            <p:txEl>
                                              <p:pRg st="0" end="0"/>
                                            </p:txEl>
                                          </p:spTgt>
                                        </p:tgtEl>
                                        <p:attrNameLst>
                                          <p:attrName>style.visibility</p:attrName>
                                        </p:attrNameLst>
                                      </p:cBhvr>
                                      <p:to>
                                        <p:strVal val="visible"/>
                                      </p:to>
                                    </p:set>
                                    <p:animEffect transition="in" filter="wedge">
                                      <p:cBhvr>
                                        <p:cTn id="17" dur="2000"/>
                                        <p:tgtEl>
                                          <p:spTgt spid="46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Google Shape;474;p8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FF9900"/>
                </a:solidFill>
                <a:latin typeface="Sofia"/>
                <a:ea typeface="Sofia"/>
                <a:cs typeface="Sofia"/>
                <a:sym typeface="Sofia"/>
              </a:rPr>
              <a:t>Advanced Anatomy and Physiology- 11th Grade</a:t>
            </a:r>
            <a:endParaRPr>
              <a:solidFill>
                <a:srgbClr val="FF9900"/>
              </a:solidFill>
              <a:latin typeface="Sofia"/>
              <a:ea typeface="Sofia"/>
              <a:cs typeface="Sofia"/>
              <a:sym typeface="Sofia"/>
            </a:endParaRPr>
          </a:p>
        </p:txBody>
      </p:sp>
      <p:sp>
        <p:nvSpPr>
          <p:cNvPr id="475" name="Google Shape;475;p81"/>
          <p:cNvSpPr txBox="1">
            <a:spLocks noGrp="1"/>
          </p:cNvSpPr>
          <p:nvPr>
            <p:ph type="body" idx="1"/>
          </p:nvPr>
        </p:nvSpPr>
        <p:spPr>
          <a:xfrm>
            <a:off x="311700" y="1648400"/>
            <a:ext cx="8520600" cy="2920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dirty="0">
                <a:solidFill>
                  <a:srgbClr val="FFFFFF"/>
                </a:solidFill>
                <a:latin typeface="Merienda"/>
                <a:ea typeface="Merienda"/>
                <a:cs typeface="Merienda"/>
                <a:sym typeface="Merienda"/>
              </a:rPr>
              <a:t>Highest Average:  Ally Cumlander</a:t>
            </a:r>
            <a:endParaRPr sz="3600" dirty="0">
              <a:solidFill>
                <a:srgbClr val="FFFFFF"/>
              </a:solidFill>
              <a:latin typeface="Merienda"/>
              <a:ea typeface="Merienda"/>
              <a:cs typeface="Merienda"/>
              <a:sym typeface="Merienda"/>
            </a:endParaRPr>
          </a:p>
          <a:p>
            <a:pPr marL="0" lvl="0" indent="0" algn="ctr" rtl="0">
              <a:spcBef>
                <a:spcPts val="1600"/>
              </a:spcBef>
              <a:spcAft>
                <a:spcPts val="0"/>
              </a:spcAft>
              <a:buNone/>
            </a:pPr>
            <a:r>
              <a:rPr lang="en" sz="3600" dirty="0">
                <a:solidFill>
                  <a:srgbClr val="FFFFFF"/>
                </a:solidFill>
                <a:latin typeface="Merienda"/>
                <a:ea typeface="Merienda"/>
                <a:cs typeface="Merienda"/>
                <a:sym typeface="Merienda"/>
              </a:rPr>
              <a:t>2nd:  Alexis Ballard</a:t>
            </a:r>
            <a:endParaRPr sz="3600" dirty="0">
              <a:solidFill>
                <a:srgbClr val="FFFFFF"/>
              </a:solidFill>
              <a:latin typeface="Merienda"/>
              <a:ea typeface="Merienda"/>
              <a:cs typeface="Merienda"/>
              <a:sym typeface="Merienda"/>
            </a:endParaRPr>
          </a:p>
          <a:p>
            <a:pPr marL="0" lvl="0" indent="0" algn="ctr" rtl="0">
              <a:spcBef>
                <a:spcPts val="1600"/>
              </a:spcBef>
              <a:spcAft>
                <a:spcPts val="1600"/>
              </a:spcAft>
              <a:buNone/>
            </a:pPr>
            <a:r>
              <a:rPr lang="en" sz="3600" dirty="0">
                <a:solidFill>
                  <a:srgbClr val="FFFFFF"/>
                </a:solidFill>
                <a:latin typeface="Merienda"/>
                <a:ea typeface="Merienda"/>
                <a:cs typeface="Merienda"/>
                <a:sym typeface="Merienda"/>
              </a:rPr>
              <a:t>3rd:  Cole Pritchett</a:t>
            </a:r>
            <a:endParaRPr sz="3600" dirty="0">
              <a:solidFill>
                <a:srgbClr val="FFFFFF"/>
              </a:solidFill>
              <a:latin typeface="Merienda"/>
              <a:ea typeface="Merienda"/>
              <a:cs typeface="Merienda"/>
              <a:sym typeface="Merienda"/>
            </a:endParaRPr>
          </a:p>
        </p:txBody>
      </p:sp>
    </p:spTree>
  </p:cSld>
  <p:clrMapOvr>
    <a:masterClrMapping/>
  </p:clrMapOvr>
  <mc:AlternateContent xmlns:mc="http://schemas.openxmlformats.org/markup-compatibility/2006" xmlns:p14="http://schemas.microsoft.com/office/powerpoint/2010/main">
    <mc:Choice Requires="p14">
      <p:transition p14:dur="0" advClick="0" advTm="24000"/>
    </mc:Choice>
    <mc:Fallback xmlns="">
      <p:transition advClick="0" advTm="2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475">
                                            <p:txEl>
                                              <p:pRg st="2" end="2"/>
                                            </p:txEl>
                                          </p:spTgt>
                                        </p:tgtEl>
                                        <p:attrNameLst>
                                          <p:attrName>style.visibility</p:attrName>
                                        </p:attrNameLst>
                                      </p:cBhvr>
                                      <p:to>
                                        <p:strVal val="visible"/>
                                      </p:to>
                                    </p:set>
                                    <p:animEffect transition="in" filter="wedge">
                                      <p:cBhvr>
                                        <p:cTn id="7" dur="2000"/>
                                        <p:tgtEl>
                                          <p:spTgt spid="47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475">
                                            <p:txEl>
                                              <p:pRg st="1" end="1"/>
                                            </p:txEl>
                                          </p:spTgt>
                                        </p:tgtEl>
                                        <p:attrNameLst>
                                          <p:attrName>style.visibility</p:attrName>
                                        </p:attrNameLst>
                                      </p:cBhvr>
                                      <p:to>
                                        <p:strVal val="visible"/>
                                      </p:to>
                                    </p:set>
                                    <p:animEffect transition="in" filter="wedge">
                                      <p:cBhvr>
                                        <p:cTn id="12" dur="2000"/>
                                        <p:tgtEl>
                                          <p:spTgt spid="4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nodeType="clickEffect">
                                  <p:stCondLst>
                                    <p:cond delay="0"/>
                                  </p:stCondLst>
                                  <p:childTnLst>
                                    <p:set>
                                      <p:cBhvr>
                                        <p:cTn id="16" dur="1" fill="hold">
                                          <p:stCondLst>
                                            <p:cond delay="0"/>
                                          </p:stCondLst>
                                        </p:cTn>
                                        <p:tgtEl>
                                          <p:spTgt spid="475">
                                            <p:txEl>
                                              <p:pRg st="0" end="0"/>
                                            </p:txEl>
                                          </p:spTgt>
                                        </p:tgtEl>
                                        <p:attrNameLst>
                                          <p:attrName>style.visibility</p:attrName>
                                        </p:attrNameLst>
                                      </p:cBhvr>
                                      <p:to>
                                        <p:strVal val="visible"/>
                                      </p:to>
                                    </p:set>
                                    <p:animEffect transition="in" filter="wedge">
                                      <p:cBhvr>
                                        <p:cTn id="17" dur="2000"/>
                                        <p:tgtEl>
                                          <p:spTgt spid="47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a:solidFill>
                  <a:srgbClr val="FF9900"/>
                </a:solidFill>
                <a:latin typeface="Sofia"/>
                <a:ea typeface="Sofia"/>
                <a:cs typeface="Sofia"/>
                <a:sym typeface="Sofia"/>
              </a:rPr>
              <a:t>Mrs. Maxie - 2nd Grade</a:t>
            </a:r>
            <a:endParaRPr sz="3600">
              <a:solidFill>
                <a:srgbClr val="FF9900"/>
              </a:solidFill>
              <a:latin typeface="Sofia"/>
              <a:ea typeface="Sofia"/>
              <a:cs typeface="Sofia"/>
              <a:sym typeface="Sofia"/>
            </a:endParaRPr>
          </a:p>
        </p:txBody>
      </p:sp>
      <p:sp>
        <p:nvSpPr>
          <p:cNvPr id="98" name="Google Shape;98;p19"/>
          <p:cNvSpPr txBox="1">
            <a:spLocks noGrp="1"/>
          </p:cNvSpPr>
          <p:nvPr>
            <p:ph type="body" idx="1"/>
          </p:nvPr>
        </p:nvSpPr>
        <p:spPr>
          <a:xfrm>
            <a:off x="311700" y="1544050"/>
            <a:ext cx="8631900" cy="3238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200" dirty="0">
                <a:latin typeface="Merienda"/>
                <a:ea typeface="Merienda"/>
                <a:cs typeface="Merienda"/>
                <a:sym typeface="Merienda"/>
              </a:rPr>
              <a:t>Highest Averages</a:t>
            </a:r>
            <a:endParaRPr sz="2200" dirty="0">
              <a:latin typeface="Merienda"/>
              <a:ea typeface="Merienda"/>
              <a:cs typeface="Merienda"/>
              <a:sym typeface="Merienda"/>
            </a:endParaRPr>
          </a:p>
          <a:p>
            <a:pPr marL="0" lvl="0" indent="0" algn="l" rtl="0">
              <a:spcBef>
                <a:spcPts val="1600"/>
              </a:spcBef>
              <a:spcAft>
                <a:spcPts val="0"/>
              </a:spcAft>
              <a:buNone/>
            </a:pPr>
            <a:r>
              <a:rPr lang="en" sz="1700" dirty="0">
                <a:latin typeface="Merienda"/>
                <a:ea typeface="Merienda"/>
                <a:cs typeface="Merienda"/>
                <a:sym typeface="Merienda"/>
              </a:rPr>
              <a:t>Reading:  Cody Cox, Sophie Driver, Haleigh Overstreet</a:t>
            </a:r>
            <a:endParaRPr sz="1700" dirty="0">
              <a:latin typeface="Merienda"/>
              <a:ea typeface="Merienda"/>
              <a:cs typeface="Merienda"/>
              <a:sym typeface="Merienda"/>
            </a:endParaRPr>
          </a:p>
          <a:p>
            <a:pPr marL="0" lvl="0" indent="0" algn="l" rtl="0">
              <a:spcBef>
                <a:spcPts val="1600"/>
              </a:spcBef>
              <a:spcAft>
                <a:spcPts val="0"/>
              </a:spcAft>
              <a:buNone/>
            </a:pPr>
            <a:r>
              <a:rPr lang="en" sz="1700" dirty="0">
                <a:latin typeface="Merienda"/>
                <a:ea typeface="Merienda"/>
                <a:cs typeface="Merienda"/>
                <a:sym typeface="Merienda"/>
              </a:rPr>
              <a:t>Phonics:  Weezie Keahey, Cody Cox, Sophie Driver, Lane Murphy</a:t>
            </a:r>
            <a:endParaRPr sz="1700" dirty="0">
              <a:latin typeface="Merienda"/>
              <a:ea typeface="Merienda"/>
              <a:cs typeface="Merienda"/>
              <a:sym typeface="Merienda"/>
            </a:endParaRPr>
          </a:p>
          <a:p>
            <a:pPr marL="0" lvl="0" indent="0" algn="l" rtl="0">
              <a:spcBef>
                <a:spcPts val="1600"/>
              </a:spcBef>
              <a:spcAft>
                <a:spcPts val="0"/>
              </a:spcAft>
              <a:buNone/>
            </a:pPr>
            <a:r>
              <a:rPr lang="en" sz="1700" dirty="0">
                <a:latin typeface="Merienda"/>
                <a:ea typeface="Merienda"/>
                <a:cs typeface="Merienda"/>
                <a:sym typeface="Merienda"/>
              </a:rPr>
              <a:t>Spelling:  Weezie Keahey, Cody Cox, Sophie Driver, Lane Murphy, Collins Wright</a:t>
            </a:r>
            <a:endParaRPr sz="1700" dirty="0">
              <a:latin typeface="Merienda"/>
              <a:ea typeface="Merienda"/>
              <a:cs typeface="Merienda"/>
              <a:sym typeface="Merienda"/>
            </a:endParaRPr>
          </a:p>
          <a:p>
            <a:pPr marL="0" lvl="0" indent="0" algn="l" rtl="0">
              <a:spcBef>
                <a:spcPts val="1600"/>
              </a:spcBef>
              <a:spcAft>
                <a:spcPts val="0"/>
              </a:spcAft>
              <a:buNone/>
            </a:pPr>
            <a:r>
              <a:rPr lang="en" sz="1700" dirty="0">
                <a:latin typeface="Merienda"/>
                <a:ea typeface="Merienda"/>
                <a:cs typeface="Merienda"/>
                <a:sym typeface="Merienda"/>
              </a:rPr>
              <a:t>Math:  Cody Cox, Sophie Driver, Weezie Keahey, Lane Murphy, Abigail Newton</a:t>
            </a:r>
            <a:endParaRPr sz="1700" dirty="0">
              <a:latin typeface="Merienda"/>
              <a:ea typeface="Merienda"/>
              <a:cs typeface="Merienda"/>
              <a:sym typeface="Merienda"/>
            </a:endParaRPr>
          </a:p>
          <a:p>
            <a:pPr marL="1371600" lvl="0" indent="457200" algn="l" rtl="0">
              <a:spcBef>
                <a:spcPts val="1600"/>
              </a:spcBef>
              <a:spcAft>
                <a:spcPts val="1600"/>
              </a:spcAft>
              <a:buNone/>
            </a:pPr>
            <a:endParaRPr sz="2000" dirty="0">
              <a:latin typeface="Merienda"/>
              <a:ea typeface="Merienda"/>
              <a:cs typeface="Merienda"/>
              <a:sym typeface="Merienda"/>
            </a:endParaRPr>
          </a:p>
        </p:txBody>
      </p:sp>
    </p:spTree>
  </p:cSld>
  <p:clrMapOvr>
    <a:masterClrMapping/>
  </p:clrMapOvr>
  <mc:AlternateContent xmlns:mc="http://schemas.openxmlformats.org/markup-compatibility/2006" xmlns:p14="http://schemas.microsoft.com/office/powerpoint/2010/main">
    <mc:Choice Requires="p14">
      <p:transition p14:dur="0" advClick="0" advTm="24000"/>
    </mc:Choice>
    <mc:Fallback xmlns="">
      <p:transition advClick="0" advTm="2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98">
                                            <p:txEl>
                                              <p:pRg st="1" end="1"/>
                                            </p:txEl>
                                          </p:spTgt>
                                        </p:tgtEl>
                                        <p:attrNameLst>
                                          <p:attrName>style.visibility</p:attrName>
                                        </p:attrNameLst>
                                      </p:cBhvr>
                                      <p:to>
                                        <p:strVal val="visible"/>
                                      </p:to>
                                    </p:set>
                                    <p:animEffect transition="in" filter="fade">
                                      <p:cBhvr>
                                        <p:cTn id="7" dur="1000"/>
                                        <p:tgtEl>
                                          <p:spTgt spid="98">
                                            <p:txEl>
                                              <p:pRg st="1" end="1"/>
                                            </p:txEl>
                                          </p:spTgt>
                                        </p:tgtEl>
                                      </p:cBhvr>
                                    </p:animEffect>
                                    <p:anim calcmode="lin" valueType="num">
                                      <p:cBhvr>
                                        <p:cTn id="8" dur="1000" fill="hold"/>
                                        <p:tgtEl>
                                          <p:spTgt spid="98">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9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98">
                                            <p:txEl>
                                              <p:pRg st="2" end="2"/>
                                            </p:txEl>
                                          </p:spTgt>
                                        </p:tgtEl>
                                        <p:attrNameLst>
                                          <p:attrName>style.visibility</p:attrName>
                                        </p:attrNameLst>
                                      </p:cBhvr>
                                      <p:to>
                                        <p:strVal val="visible"/>
                                      </p:to>
                                    </p:set>
                                    <p:animEffect transition="in" filter="fade">
                                      <p:cBhvr>
                                        <p:cTn id="14" dur="1000"/>
                                        <p:tgtEl>
                                          <p:spTgt spid="98">
                                            <p:txEl>
                                              <p:pRg st="2" end="2"/>
                                            </p:txEl>
                                          </p:spTgt>
                                        </p:tgtEl>
                                      </p:cBhvr>
                                    </p:animEffect>
                                    <p:anim calcmode="lin" valueType="num">
                                      <p:cBhvr>
                                        <p:cTn id="15" dur="1000" fill="hold"/>
                                        <p:tgtEl>
                                          <p:spTgt spid="98">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9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98">
                                            <p:txEl>
                                              <p:pRg st="3" end="3"/>
                                            </p:txEl>
                                          </p:spTgt>
                                        </p:tgtEl>
                                        <p:attrNameLst>
                                          <p:attrName>style.visibility</p:attrName>
                                        </p:attrNameLst>
                                      </p:cBhvr>
                                      <p:to>
                                        <p:strVal val="visible"/>
                                      </p:to>
                                    </p:set>
                                    <p:animEffect transition="in" filter="fade">
                                      <p:cBhvr>
                                        <p:cTn id="21" dur="1000"/>
                                        <p:tgtEl>
                                          <p:spTgt spid="98">
                                            <p:txEl>
                                              <p:pRg st="3" end="3"/>
                                            </p:txEl>
                                          </p:spTgt>
                                        </p:tgtEl>
                                      </p:cBhvr>
                                    </p:animEffect>
                                    <p:anim calcmode="lin" valueType="num">
                                      <p:cBhvr>
                                        <p:cTn id="22" dur="1000" fill="hold"/>
                                        <p:tgtEl>
                                          <p:spTgt spid="98">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9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98">
                                            <p:txEl>
                                              <p:pRg st="4" end="4"/>
                                            </p:txEl>
                                          </p:spTgt>
                                        </p:tgtEl>
                                        <p:attrNameLst>
                                          <p:attrName>style.visibility</p:attrName>
                                        </p:attrNameLst>
                                      </p:cBhvr>
                                      <p:to>
                                        <p:strVal val="visible"/>
                                      </p:to>
                                    </p:set>
                                    <p:animEffect transition="in" filter="fade">
                                      <p:cBhvr>
                                        <p:cTn id="28" dur="1000"/>
                                        <p:tgtEl>
                                          <p:spTgt spid="98">
                                            <p:txEl>
                                              <p:pRg st="4" end="4"/>
                                            </p:txEl>
                                          </p:spTgt>
                                        </p:tgtEl>
                                      </p:cBhvr>
                                    </p:animEffect>
                                    <p:anim calcmode="lin" valueType="num">
                                      <p:cBhvr>
                                        <p:cTn id="29" dur="1000" fill="hold"/>
                                        <p:tgtEl>
                                          <p:spTgt spid="98">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98">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Google Shape;480;p8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FF9900"/>
                </a:solidFill>
                <a:latin typeface="Sofia"/>
                <a:ea typeface="Sofia"/>
                <a:cs typeface="Sofia"/>
                <a:sym typeface="Sofia"/>
              </a:rPr>
              <a:t>Physics - 12th Grade</a:t>
            </a:r>
            <a:endParaRPr>
              <a:solidFill>
                <a:srgbClr val="FF9900"/>
              </a:solidFill>
              <a:latin typeface="Sofia"/>
              <a:ea typeface="Sofia"/>
              <a:cs typeface="Sofia"/>
              <a:sym typeface="Sofia"/>
            </a:endParaRPr>
          </a:p>
        </p:txBody>
      </p:sp>
      <p:sp>
        <p:nvSpPr>
          <p:cNvPr id="481" name="Google Shape;481;p82"/>
          <p:cNvSpPr txBox="1">
            <a:spLocks noGrp="1"/>
          </p:cNvSpPr>
          <p:nvPr>
            <p:ph type="body" idx="1"/>
          </p:nvPr>
        </p:nvSpPr>
        <p:spPr>
          <a:xfrm>
            <a:off x="311700" y="1648400"/>
            <a:ext cx="8520600" cy="2920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dirty="0">
                <a:solidFill>
                  <a:srgbClr val="FFFFFF"/>
                </a:solidFill>
                <a:latin typeface="Merienda"/>
                <a:ea typeface="Merienda"/>
                <a:cs typeface="Merienda"/>
                <a:sym typeface="Merienda"/>
              </a:rPr>
              <a:t>Highest Average:  Madeline Robinson</a:t>
            </a:r>
            <a:endParaRPr sz="3600" dirty="0">
              <a:solidFill>
                <a:srgbClr val="FFFFFF"/>
              </a:solidFill>
              <a:latin typeface="Merienda"/>
              <a:ea typeface="Merienda"/>
              <a:cs typeface="Merienda"/>
              <a:sym typeface="Merienda"/>
            </a:endParaRPr>
          </a:p>
          <a:p>
            <a:pPr marL="0" lvl="0" indent="0" algn="ctr" rtl="0">
              <a:spcBef>
                <a:spcPts val="1600"/>
              </a:spcBef>
              <a:spcAft>
                <a:spcPts val="0"/>
              </a:spcAft>
              <a:buNone/>
            </a:pPr>
            <a:r>
              <a:rPr lang="en" sz="3600" dirty="0">
                <a:solidFill>
                  <a:srgbClr val="FFFFFF"/>
                </a:solidFill>
                <a:latin typeface="Merienda"/>
                <a:ea typeface="Merienda"/>
                <a:cs typeface="Merienda"/>
                <a:sym typeface="Merienda"/>
              </a:rPr>
              <a:t>2nd:  Virginia Hodge</a:t>
            </a:r>
            <a:endParaRPr sz="3600" dirty="0">
              <a:solidFill>
                <a:srgbClr val="FFFFFF"/>
              </a:solidFill>
              <a:latin typeface="Merienda"/>
              <a:ea typeface="Merienda"/>
              <a:cs typeface="Merienda"/>
              <a:sym typeface="Merienda"/>
            </a:endParaRPr>
          </a:p>
          <a:p>
            <a:pPr marL="0" lvl="0" indent="0" algn="ctr" rtl="0">
              <a:spcBef>
                <a:spcPts val="1600"/>
              </a:spcBef>
              <a:spcAft>
                <a:spcPts val="1600"/>
              </a:spcAft>
              <a:buNone/>
            </a:pPr>
            <a:r>
              <a:rPr lang="en" sz="3600" dirty="0">
                <a:solidFill>
                  <a:srgbClr val="FFFFFF"/>
                </a:solidFill>
                <a:latin typeface="Merienda"/>
                <a:ea typeface="Merienda"/>
                <a:cs typeface="Merienda"/>
                <a:sym typeface="Merienda"/>
              </a:rPr>
              <a:t>3rd:  Connor Beck</a:t>
            </a:r>
            <a:endParaRPr sz="3600" dirty="0">
              <a:solidFill>
                <a:srgbClr val="FFFFFF"/>
              </a:solidFill>
              <a:latin typeface="Merienda"/>
              <a:ea typeface="Merienda"/>
              <a:cs typeface="Merienda"/>
              <a:sym typeface="Merienda"/>
            </a:endParaRPr>
          </a:p>
        </p:txBody>
      </p:sp>
    </p:spTree>
  </p:cSld>
  <p:clrMapOvr>
    <a:masterClrMapping/>
  </p:clrMapOvr>
  <mc:AlternateContent xmlns:mc="http://schemas.openxmlformats.org/markup-compatibility/2006" xmlns:p14="http://schemas.microsoft.com/office/powerpoint/2010/main">
    <mc:Choice Requires="p14">
      <p:transition p14:dur="10" advClick="0" advTm="24000"/>
    </mc:Choice>
    <mc:Fallback xmlns="">
      <p:transition advClick="0" advTm="2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481">
                                            <p:txEl>
                                              <p:pRg st="2" end="2"/>
                                            </p:txEl>
                                          </p:spTgt>
                                        </p:tgtEl>
                                        <p:attrNameLst>
                                          <p:attrName>style.visibility</p:attrName>
                                        </p:attrNameLst>
                                      </p:cBhvr>
                                      <p:to>
                                        <p:strVal val="visible"/>
                                      </p:to>
                                    </p:set>
                                    <p:animEffect transition="in" filter="wedge">
                                      <p:cBhvr>
                                        <p:cTn id="7" dur="2000"/>
                                        <p:tgtEl>
                                          <p:spTgt spid="481">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481">
                                            <p:txEl>
                                              <p:pRg st="1" end="1"/>
                                            </p:txEl>
                                          </p:spTgt>
                                        </p:tgtEl>
                                        <p:attrNameLst>
                                          <p:attrName>style.visibility</p:attrName>
                                        </p:attrNameLst>
                                      </p:cBhvr>
                                      <p:to>
                                        <p:strVal val="visible"/>
                                      </p:to>
                                    </p:set>
                                    <p:animEffect transition="in" filter="wedge">
                                      <p:cBhvr>
                                        <p:cTn id="12" dur="2000"/>
                                        <p:tgtEl>
                                          <p:spTgt spid="48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nodeType="clickEffect">
                                  <p:stCondLst>
                                    <p:cond delay="0"/>
                                  </p:stCondLst>
                                  <p:childTnLst>
                                    <p:set>
                                      <p:cBhvr>
                                        <p:cTn id="16" dur="1" fill="hold">
                                          <p:stCondLst>
                                            <p:cond delay="0"/>
                                          </p:stCondLst>
                                        </p:cTn>
                                        <p:tgtEl>
                                          <p:spTgt spid="481">
                                            <p:txEl>
                                              <p:pRg st="0" end="0"/>
                                            </p:txEl>
                                          </p:spTgt>
                                        </p:tgtEl>
                                        <p:attrNameLst>
                                          <p:attrName>style.visibility</p:attrName>
                                        </p:attrNameLst>
                                      </p:cBhvr>
                                      <p:to>
                                        <p:strVal val="visible"/>
                                      </p:to>
                                    </p:set>
                                    <p:animEffect transition="in" filter="wedge">
                                      <p:cBhvr>
                                        <p:cTn id="17" dur="2000"/>
                                        <p:tgtEl>
                                          <p:spTgt spid="48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6" name="Google Shape;486;p8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FF9900"/>
                </a:solidFill>
                <a:latin typeface="Sofia"/>
                <a:ea typeface="Sofia"/>
                <a:cs typeface="Sofia"/>
                <a:sym typeface="Sofia"/>
              </a:rPr>
              <a:t>Advanced Modern World History - 9th Grade</a:t>
            </a:r>
            <a:endParaRPr>
              <a:solidFill>
                <a:srgbClr val="FF9900"/>
              </a:solidFill>
              <a:latin typeface="Sofia"/>
              <a:ea typeface="Sofia"/>
              <a:cs typeface="Sofia"/>
              <a:sym typeface="Sofia"/>
            </a:endParaRPr>
          </a:p>
        </p:txBody>
      </p:sp>
      <p:sp>
        <p:nvSpPr>
          <p:cNvPr id="487" name="Google Shape;487;p83"/>
          <p:cNvSpPr txBox="1">
            <a:spLocks noGrp="1"/>
          </p:cNvSpPr>
          <p:nvPr>
            <p:ph type="body" idx="1"/>
          </p:nvPr>
        </p:nvSpPr>
        <p:spPr>
          <a:xfrm>
            <a:off x="311700" y="1648400"/>
            <a:ext cx="8520600" cy="2920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dirty="0">
                <a:solidFill>
                  <a:srgbClr val="FFFFFF"/>
                </a:solidFill>
                <a:latin typeface="Merienda"/>
                <a:ea typeface="Merienda"/>
                <a:cs typeface="Merienda"/>
                <a:sym typeface="Merienda"/>
              </a:rPr>
              <a:t>Highest Average:  Meredith Wright</a:t>
            </a:r>
            <a:endParaRPr sz="3600" dirty="0">
              <a:solidFill>
                <a:srgbClr val="FFFFFF"/>
              </a:solidFill>
              <a:latin typeface="Merienda"/>
              <a:ea typeface="Merienda"/>
              <a:cs typeface="Merienda"/>
              <a:sym typeface="Merienda"/>
            </a:endParaRPr>
          </a:p>
          <a:p>
            <a:pPr marL="0" lvl="0" indent="0" algn="ctr" rtl="0">
              <a:spcBef>
                <a:spcPts val="1600"/>
              </a:spcBef>
              <a:spcAft>
                <a:spcPts val="0"/>
              </a:spcAft>
              <a:buNone/>
            </a:pPr>
            <a:r>
              <a:rPr lang="en" sz="3600" dirty="0">
                <a:solidFill>
                  <a:srgbClr val="FFFFFF"/>
                </a:solidFill>
                <a:latin typeface="Merienda"/>
                <a:ea typeface="Merienda"/>
                <a:cs typeface="Merienda"/>
                <a:sym typeface="Merienda"/>
              </a:rPr>
              <a:t>2nd:  Tenlee Parden</a:t>
            </a:r>
            <a:endParaRPr sz="3600" dirty="0">
              <a:solidFill>
                <a:srgbClr val="FFFFFF"/>
              </a:solidFill>
              <a:latin typeface="Merienda"/>
              <a:ea typeface="Merienda"/>
              <a:cs typeface="Merienda"/>
              <a:sym typeface="Merienda"/>
            </a:endParaRPr>
          </a:p>
          <a:p>
            <a:pPr marL="0" lvl="0" indent="0" algn="ctr" rtl="0">
              <a:spcBef>
                <a:spcPts val="1600"/>
              </a:spcBef>
              <a:spcAft>
                <a:spcPts val="1600"/>
              </a:spcAft>
              <a:buNone/>
            </a:pPr>
            <a:r>
              <a:rPr lang="en" sz="3600" dirty="0">
                <a:solidFill>
                  <a:srgbClr val="FFFFFF"/>
                </a:solidFill>
                <a:latin typeface="Merienda"/>
                <a:ea typeface="Merienda"/>
                <a:cs typeface="Merienda"/>
                <a:sym typeface="Merienda"/>
              </a:rPr>
              <a:t>3rd:  Marley Van Dee</a:t>
            </a:r>
            <a:endParaRPr sz="3600" dirty="0">
              <a:solidFill>
                <a:srgbClr val="FFFFFF"/>
              </a:solidFill>
              <a:latin typeface="Merienda"/>
              <a:ea typeface="Merienda"/>
              <a:cs typeface="Merienda"/>
              <a:sym typeface="Merienda"/>
            </a:endParaRPr>
          </a:p>
        </p:txBody>
      </p:sp>
    </p:spTree>
  </p:cSld>
  <p:clrMapOvr>
    <a:masterClrMapping/>
  </p:clrMapOvr>
  <mc:AlternateContent xmlns:mc="http://schemas.openxmlformats.org/markup-compatibility/2006" xmlns:p14="http://schemas.microsoft.com/office/powerpoint/2010/main">
    <mc:Choice Requires="p14">
      <p:transition p14:dur="0" advClick="0" advTm="24000"/>
    </mc:Choice>
    <mc:Fallback xmlns="">
      <p:transition advClick="0" advTm="2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487">
                                            <p:txEl>
                                              <p:pRg st="2" end="2"/>
                                            </p:txEl>
                                          </p:spTgt>
                                        </p:tgtEl>
                                        <p:attrNameLst>
                                          <p:attrName>style.visibility</p:attrName>
                                        </p:attrNameLst>
                                      </p:cBhvr>
                                      <p:to>
                                        <p:strVal val="visible"/>
                                      </p:to>
                                    </p:set>
                                    <p:animEffect transition="in" filter="wedge">
                                      <p:cBhvr>
                                        <p:cTn id="7" dur="2000"/>
                                        <p:tgtEl>
                                          <p:spTgt spid="48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487">
                                            <p:txEl>
                                              <p:pRg st="1" end="1"/>
                                            </p:txEl>
                                          </p:spTgt>
                                        </p:tgtEl>
                                        <p:attrNameLst>
                                          <p:attrName>style.visibility</p:attrName>
                                        </p:attrNameLst>
                                      </p:cBhvr>
                                      <p:to>
                                        <p:strVal val="visible"/>
                                      </p:to>
                                    </p:set>
                                    <p:animEffect transition="in" filter="wedge">
                                      <p:cBhvr>
                                        <p:cTn id="12" dur="2000"/>
                                        <p:tgtEl>
                                          <p:spTgt spid="48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nodeType="clickEffect">
                                  <p:stCondLst>
                                    <p:cond delay="0"/>
                                  </p:stCondLst>
                                  <p:childTnLst>
                                    <p:set>
                                      <p:cBhvr>
                                        <p:cTn id="16" dur="1" fill="hold">
                                          <p:stCondLst>
                                            <p:cond delay="0"/>
                                          </p:stCondLst>
                                        </p:cTn>
                                        <p:tgtEl>
                                          <p:spTgt spid="487">
                                            <p:txEl>
                                              <p:pRg st="0" end="0"/>
                                            </p:txEl>
                                          </p:spTgt>
                                        </p:tgtEl>
                                        <p:attrNameLst>
                                          <p:attrName>style.visibility</p:attrName>
                                        </p:attrNameLst>
                                      </p:cBhvr>
                                      <p:to>
                                        <p:strVal val="visible"/>
                                      </p:to>
                                    </p:set>
                                    <p:animEffect transition="in" filter="wedge">
                                      <p:cBhvr>
                                        <p:cTn id="17" dur="2000"/>
                                        <p:tgtEl>
                                          <p:spTgt spid="48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2" name="Google Shape;492;p8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FF9900"/>
                </a:solidFill>
                <a:latin typeface="Sofia"/>
                <a:ea typeface="Sofia"/>
                <a:cs typeface="Sofia"/>
                <a:sym typeface="Sofia"/>
              </a:rPr>
              <a:t>Advanced Early American History - 10th Grade</a:t>
            </a:r>
            <a:endParaRPr>
              <a:solidFill>
                <a:srgbClr val="FF9900"/>
              </a:solidFill>
              <a:latin typeface="Sofia"/>
              <a:ea typeface="Sofia"/>
              <a:cs typeface="Sofia"/>
              <a:sym typeface="Sofia"/>
            </a:endParaRPr>
          </a:p>
        </p:txBody>
      </p:sp>
      <p:sp>
        <p:nvSpPr>
          <p:cNvPr id="493" name="Google Shape;493;p84"/>
          <p:cNvSpPr txBox="1">
            <a:spLocks noGrp="1"/>
          </p:cNvSpPr>
          <p:nvPr>
            <p:ph type="body" idx="1"/>
          </p:nvPr>
        </p:nvSpPr>
        <p:spPr>
          <a:xfrm>
            <a:off x="311700" y="1648400"/>
            <a:ext cx="8520600" cy="2920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dirty="0">
                <a:solidFill>
                  <a:srgbClr val="FFFFFF"/>
                </a:solidFill>
                <a:latin typeface="Merienda"/>
                <a:ea typeface="Merienda"/>
                <a:cs typeface="Merienda"/>
                <a:sym typeface="Merienda"/>
              </a:rPr>
              <a:t>Highest Average:  Rebecca Norman</a:t>
            </a:r>
            <a:endParaRPr sz="3600" dirty="0">
              <a:solidFill>
                <a:srgbClr val="FFFFFF"/>
              </a:solidFill>
              <a:latin typeface="Merienda"/>
              <a:ea typeface="Merienda"/>
              <a:cs typeface="Merienda"/>
              <a:sym typeface="Merienda"/>
            </a:endParaRPr>
          </a:p>
          <a:p>
            <a:pPr marL="0" lvl="0" indent="0" algn="ctr" rtl="0">
              <a:spcBef>
                <a:spcPts val="1600"/>
              </a:spcBef>
              <a:spcAft>
                <a:spcPts val="0"/>
              </a:spcAft>
              <a:buNone/>
            </a:pPr>
            <a:r>
              <a:rPr lang="en" sz="3600" dirty="0">
                <a:solidFill>
                  <a:srgbClr val="FFFFFF"/>
                </a:solidFill>
                <a:latin typeface="Merienda"/>
                <a:ea typeface="Merienda"/>
                <a:cs typeface="Merienda"/>
                <a:sym typeface="Merienda"/>
              </a:rPr>
              <a:t>2nd: Avery Harrell</a:t>
            </a:r>
            <a:endParaRPr sz="3600" dirty="0">
              <a:solidFill>
                <a:srgbClr val="FFFFFF"/>
              </a:solidFill>
              <a:latin typeface="Merienda"/>
              <a:ea typeface="Merienda"/>
              <a:cs typeface="Merienda"/>
              <a:sym typeface="Merienda"/>
            </a:endParaRPr>
          </a:p>
          <a:p>
            <a:pPr marL="0" lvl="0" indent="0" algn="ctr" rtl="0">
              <a:spcBef>
                <a:spcPts val="1600"/>
              </a:spcBef>
              <a:spcAft>
                <a:spcPts val="1600"/>
              </a:spcAft>
              <a:buNone/>
            </a:pPr>
            <a:r>
              <a:rPr lang="en" sz="3600" dirty="0">
                <a:solidFill>
                  <a:srgbClr val="FFFFFF"/>
                </a:solidFill>
                <a:latin typeface="Merienda"/>
                <a:ea typeface="Merienda"/>
                <a:cs typeface="Merienda"/>
                <a:sym typeface="Merienda"/>
              </a:rPr>
              <a:t>3rd:  Camilla Emmons</a:t>
            </a:r>
            <a:endParaRPr sz="3600" dirty="0">
              <a:solidFill>
                <a:srgbClr val="FFFFFF"/>
              </a:solidFill>
              <a:latin typeface="Merienda"/>
              <a:ea typeface="Merienda"/>
              <a:cs typeface="Merienda"/>
              <a:sym typeface="Merienda"/>
            </a:endParaRPr>
          </a:p>
        </p:txBody>
      </p:sp>
    </p:spTree>
  </p:cSld>
  <p:clrMapOvr>
    <a:masterClrMapping/>
  </p:clrMapOvr>
  <mc:AlternateContent xmlns:mc="http://schemas.openxmlformats.org/markup-compatibility/2006" xmlns:p14="http://schemas.microsoft.com/office/powerpoint/2010/main">
    <mc:Choice Requires="p14">
      <p:transition p14:dur="10" advClick="0" advTm="24000"/>
    </mc:Choice>
    <mc:Fallback xmlns="">
      <p:transition advClick="0" advTm="2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493">
                                            <p:txEl>
                                              <p:pRg st="2" end="2"/>
                                            </p:txEl>
                                          </p:spTgt>
                                        </p:tgtEl>
                                        <p:attrNameLst>
                                          <p:attrName>style.visibility</p:attrName>
                                        </p:attrNameLst>
                                      </p:cBhvr>
                                      <p:to>
                                        <p:strVal val="visible"/>
                                      </p:to>
                                    </p:set>
                                    <p:animEffect transition="in" filter="wedge">
                                      <p:cBhvr>
                                        <p:cTn id="7" dur="2000"/>
                                        <p:tgtEl>
                                          <p:spTgt spid="49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493">
                                            <p:txEl>
                                              <p:pRg st="1" end="1"/>
                                            </p:txEl>
                                          </p:spTgt>
                                        </p:tgtEl>
                                        <p:attrNameLst>
                                          <p:attrName>style.visibility</p:attrName>
                                        </p:attrNameLst>
                                      </p:cBhvr>
                                      <p:to>
                                        <p:strVal val="visible"/>
                                      </p:to>
                                    </p:set>
                                    <p:animEffect transition="in" filter="wedge">
                                      <p:cBhvr>
                                        <p:cTn id="12" dur="2000"/>
                                        <p:tgtEl>
                                          <p:spTgt spid="49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nodeType="clickEffect">
                                  <p:stCondLst>
                                    <p:cond delay="0"/>
                                  </p:stCondLst>
                                  <p:childTnLst>
                                    <p:set>
                                      <p:cBhvr>
                                        <p:cTn id="16" dur="1" fill="hold">
                                          <p:stCondLst>
                                            <p:cond delay="0"/>
                                          </p:stCondLst>
                                        </p:cTn>
                                        <p:tgtEl>
                                          <p:spTgt spid="493">
                                            <p:txEl>
                                              <p:pRg st="0" end="0"/>
                                            </p:txEl>
                                          </p:spTgt>
                                        </p:tgtEl>
                                        <p:attrNameLst>
                                          <p:attrName>style.visibility</p:attrName>
                                        </p:attrNameLst>
                                      </p:cBhvr>
                                      <p:to>
                                        <p:strVal val="visible"/>
                                      </p:to>
                                    </p:set>
                                    <p:animEffect transition="in" filter="wedge">
                                      <p:cBhvr>
                                        <p:cTn id="17" dur="2000"/>
                                        <p:tgtEl>
                                          <p:spTgt spid="49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98" name="Google Shape;498;p85"/>
          <p:cNvSpPr txBox="1">
            <a:spLocks noGrp="1"/>
          </p:cNvSpPr>
          <p:nvPr>
            <p:ph type="title"/>
          </p:nvPr>
        </p:nvSpPr>
        <p:spPr>
          <a:xfrm>
            <a:off x="148725" y="445025"/>
            <a:ext cx="8775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FF9900"/>
                </a:solidFill>
                <a:latin typeface="Sofia"/>
                <a:ea typeface="Sofia"/>
                <a:cs typeface="Sofia"/>
                <a:sym typeface="Sofia"/>
              </a:rPr>
              <a:t>Advanced Modern American History - 11th Grade</a:t>
            </a:r>
            <a:endParaRPr>
              <a:solidFill>
                <a:srgbClr val="FF9900"/>
              </a:solidFill>
              <a:latin typeface="Sofia"/>
              <a:ea typeface="Sofia"/>
              <a:cs typeface="Sofia"/>
              <a:sym typeface="Sofia"/>
            </a:endParaRPr>
          </a:p>
        </p:txBody>
      </p:sp>
      <p:sp>
        <p:nvSpPr>
          <p:cNvPr id="499" name="Google Shape;499;p85"/>
          <p:cNvSpPr txBox="1">
            <a:spLocks noGrp="1"/>
          </p:cNvSpPr>
          <p:nvPr>
            <p:ph type="body" idx="1"/>
          </p:nvPr>
        </p:nvSpPr>
        <p:spPr>
          <a:xfrm>
            <a:off x="311700" y="1648400"/>
            <a:ext cx="8520600" cy="2920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dirty="0">
                <a:solidFill>
                  <a:srgbClr val="FFFFFF"/>
                </a:solidFill>
                <a:latin typeface="Merienda"/>
                <a:ea typeface="Merienda"/>
                <a:cs typeface="Merienda"/>
                <a:sym typeface="Merienda"/>
              </a:rPr>
              <a:t>Highest Average:  Ally Cumlander</a:t>
            </a:r>
            <a:endParaRPr sz="3600" dirty="0">
              <a:solidFill>
                <a:srgbClr val="FFFFFF"/>
              </a:solidFill>
              <a:latin typeface="Merienda"/>
              <a:ea typeface="Merienda"/>
              <a:cs typeface="Merienda"/>
              <a:sym typeface="Merienda"/>
            </a:endParaRPr>
          </a:p>
          <a:p>
            <a:pPr marL="0" lvl="0" indent="0" algn="ctr" rtl="0">
              <a:spcBef>
                <a:spcPts val="1600"/>
              </a:spcBef>
              <a:spcAft>
                <a:spcPts val="0"/>
              </a:spcAft>
              <a:buNone/>
            </a:pPr>
            <a:r>
              <a:rPr lang="en" sz="3600" dirty="0">
                <a:solidFill>
                  <a:srgbClr val="FFFFFF"/>
                </a:solidFill>
                <a:latin typeface="Merienda"/>
                <a:ea typeface="Merienda"/>
                <a:cs typeface="Merienda"/>
                <a:sym typeface="Merienda"/>
              </a:rPr>
              <a:t>2nd: Alexis Ballard</a:t>
            </a:r>
            <a:endParaRPr sz="3600" dirty="0">
              <a:solidFill>
                <a:srgbClr val="FFFFFF"/>
              </a:solidFill>
              <a:latin typeface="Merienda"/>
              <a:ea typeface="Merienda"/>
              <a:cs typeface="Merienda"/>
              <a:sym typeface="Merienda"/>
            </a:endParaRPr>
          </a:p>
          <a:p>
            <a:pPr marL="0" lvl="0" indent="0" algn="ctr" rtl="0">
              <a:spcBef>
                <a:spcPts val="1600"/>
              </a:spcBef>
              <a:spcAft>
                <a:spcPts val="1600"/>
              </a:spcAft>
              <a:buNone/>
            </a:pPr>
            <a:r>
              <a:rPr lang="en" sz="3600" dirty="0">
                <a:solidFill>
                  <a:srgbClr val="FFFFFF"/>
                </a:solidFill>
                <a:latin typeface="Merienda"/>
                <a:ea typeface="Merienda"/>
                <a:cs typeface="Merienda"/>
                <a:sym typeface="Merienda"/>
              </a:rPr>
              <a:t>3rd:  Hunter Lawrence</a:t>
            </a:r>
            <a:endParaRPr sz="3600" dirty="0">
              <a:solidFill>
                <a:srgbClr val="FFFFFF"/>
              </a:solidFill>
              <a:latin typeface="Merienda"/>
              <a:ea typeface="Merienda"/>
              <a:cs typeface="Merienda"/>
              <a:sym typeface="Merienda"/>
            </a:endParaRPr>
          </a:p>
        </p:txBody>
      </p:sp>
    </p:spTree>
  </p:cSld>
  <p:clrMapOvr>
    <a:masterClrMapping/>
  </p:clrMapOvr>
  <mc:AlternateContent xmlns:mc="http://schemas.openxmlformats.org/markup-compatibility/2006" xmlns:p14="http://schemas.microsoft.com/office/powerpoint/2010/main">
    <mc:Choice Requires="p14">
      <p:transition p14:dur="10" advClick="0" advTm="24000"/>
    </mc:Choice>
    <mc:Fallback xmlns="">
      <p:transition advClick="0" advTm="2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499">
                                            <p:txEl>
                                              <p:pRg st="2" end="2"/>
                                            </p:txEl>
                                          </p:spTgt>
                                        </p:tgtEl>
                                        <p:attrNameLst>
                                          <p:attrName>style.visibility</p:attrName>
                                        </p:attrNameLst>
                                      </p:cBhvr>
                                      <p:to>
                                        <p:strVal val="visible"/>
                                      </p:to>
                                    </p:set>
                                    <p:animEffect transition="in" filter="wedge">
                                      <p:cBhvr>
                                        <p:cTn id="7" dur="2000"/>
                                        <p:tgtEl>
                                          <p:spTgt spid="499">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499">
                                            <p:txEl>
                                              <p:pRg st="1" end="1"/>
                                            </p:txEl>
                                          </p:spTgt>
                                        </p:tgtEl>
                                        <p:attrNameLst>
                                          <p:attrName>style.visibility</p:attrName>
                                        </p:attrNameLst>
                                      </p:cBhvr>
                                      <p:to>
                                        <p:strVal val="visible"/>
                                      </p:to>
                                    </p:set>
                                    <p:animEffect transition="in" filter="wedge">
                                      <p:cBhvr>
                                        <p:cTn id="12" dur="2000"/>
                                        <p:tgtEl>
                                          <p:spTgt spid="49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nodeType="clickEffect">
                                  <p:stCondLst>
                                    <p:cond delay="0"/>
                                  </p:stCondLst>
                                  <p:childTnLst>
                                    <p:set>
                                      <p:cBhvr>
                                        <p:cTn id="16" dur="1" fill="hold">
                                          <p:stCondLst>
                                            <p:cond delay="0"/>
                                          </p:stCondLst>
                                        </p:cTn>
                                        <p:tgtEl>
                                          <p:spTgt spid="499">
                                            <p:txEl>
                                              <p:pRg st="0" end="0"/>
                                            </p:txEl>
                                          </p:spTgt>
                                        </p:tgtEl>
                                        <p:attrNameLst>
                                          <p:attrName>style.visibility</p:attrName>
                                        </p:attrNameLst>
                                      </p:cBhvr>
                                      <p:to>
                                        <p:strVal val="visible"/>
                                      </p:to>
                                    </p:set>
                                    <p:animEffect transition="in" filter="wedge">
                                      <p:cBhvr>
                                        <p:cTn id="17" dur="2000"/>
                                        <p:tgtEl>
                                          <p:spTgt spid="49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4" name="Google Shape;504;p86"/>
          <p:cNvSpPr txBox="1">
            <a:spLocks noGrp="1"/>
          </p:cNvSpPr>
          <p:nvPr>
            <p:ph type="title"/>
          </p:nvPr>
        </p:nvSpPr>
        <p:spPr>
          <a:xfrm>
            <a:off x="148725" y="445025"/>
            <a:ext cx="8775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FF9900"/>
                </a:solidFill>
                <a:latin typeface="Sofia"/>
                <a:ea typeface="Sofia"/>
                <a:cs typeface="Sofia"/>
                <a:sym typeface="Sofia"/>
              </a:rPr>
              <a:t>Advanced Government/Economics - 12th Grade</a:t>
            </a:r>
            <a:endParaRPr>
              <a:solidFill>
                <a:srgbClr val="FF9900"/>
              </a:solidFill>
              <a:latin typeface="Sofia"/>
              <a:ea typeface="Sofia"/>
              <a:cs typeface="Sofia"/>
              <a:sym typeface="Sofia"/>
            </a:endParaRPr>
          </a:p>
        </p:txBody>
      </p:sp>
      <p:sp>
        <p:nvSpPr>
          <p:cNvPr id="505" name="Google Shape;505;p86"/>
          <p:cNvSpPr txBox="1">
            <a:spLocks noGrp="1"/>
          </p:cNvSpPr>
          <p:nvPr>
            <p:ph type="body" idx="1"/>
          </p:nvPr>
        </p:nvSpPr>
        <p:spPr>
          <a:xfrm>
            <a:off x="311700" y="1648400"/>
            <a:ext cx="8520600" cy="2920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dirty="0">
                <a:solidFill>
                  <a:srgbClr val="FFFFFF"/>
                </a:solidFill>
                <a:latin typeface="Merienda"/>
                <a:ea typeface="Merienda"/>
                <a:cs typeface="Merienda"/>
                <a:sym typeface="Merienda"/>
              </a:rPr>
              <a:t>Highest Average: Virginia Hodge</a:t>
            </a:r>
            <a:endParaRPr sz="3600" dirty="0">
              <a:solidFill>
                <a:srgbClr val="FFFFFF"/>
              </a:solidFill>
              <a:latin typeface="Merienda"/>
              <a:ea typeface="Merienda"/>
              <a:cs typeface="Merienda"/>
              <a:sym typeface="Merienda"/>
            </a:endParaRPr>
          </a:p>
          <a:p>
            <a:pPr marL="0" lvl="0" indent="0" algn="ctr" rtl="0">
              <a:spcBef>
                <a:spcPts val="1600"/>
              </a:spcBef>
              <a:spcAft>
                <a:spcPts val="0"/>
              </a:spcAft>
              <a:buNone/>
            </a:pPr>
            <a:r>
              <a:rPr lang="en" sz="3600" dirty="0">
                <a:solidFill>
                  <a:srgbClr val="FFFFFF"/>
                </a:solidFill>
                <a:latin typeface="Merienda"/>
                <a:ea typeface="Merienda"/>
                <a:cs typeface="Merienda"/>
                <a:sym typeface="Merienda"/>
              </a:rPr>
              <a:t>2nd: Madeline Robinson</a:t>
            </a:r>
            <a:endParaRPr sz="3600" dirty="0">
              <a:solidFill>
                <a:srgbClr val="FFFFFF"/>
              </a:solidFill>
              <a:latin typeface="Merienda"/>
              <a:ea typeface="Merienda"/>
              <a:cs typeface="Merienda"/>
              <a:sym typeface="Merienda"/>
            </a:endParaRPr>
          </a:p>
          <a:p>
            <a:pPr marL="0" lvl="0" indent="0" algn="ctr" rtl="0">
              <a:spcBef>
                <a:spcPts val="1600"/>
              </a:spcBef>
              <a:spcAft>
                <a:spcPts val="1600"/>
              </a:spcAft>
              <a:buNone/>
            </a:pPr>
            <a:r>
              <a:rPr lang="en" sz="3600" dirty="0">
                <a:solidFill>
                  <a:srgbClr val="FFFFFF"/>
                </a:solidFill>
                <a:latin typeface="Merienda"/>
                <a:ea typeface="Merienda"/>
                <a:cs typeface="Merienda"/>
                <a:sym typeface="Merienda"/>
              </a:rPr>
              <a:t>3rd:  Anna Claire Bush</a:t>
            </a:r>
            <a:endParaRPr sz="3600" dirty="0">
              <a:solidFill>
                <a:srgbClr val="FFFFFF"/>
              </a:solidFill>
              <a:latin typeface="Merienda"/>
              <a:ea typeface="Merienda"/>
              <a:cs typeface="Merienda"/>
              <a:sym typeface="Merienda"/>
            </a:endParaRPr>
          </a:p>
        </p:txBody>
      </p:sp>
    </p:spTree>
  </p:cSld>
  <p:clrMapOvr>
    <a:masterClrMapping/>
  </p:clrMapOvr>
  <mc:AlternateContent xmlns:mc="http://schemas.openxmlformats.org/markup-compatibility/2006" xmlns:p14="http://schemas.microsoft.com/office/powerpoint/2010/main">
    <mc:Choice Requires="p14">
      <p:transition p14:dur="0" advClick="0" advTm="24000"/>
    </mc:Choice>
    <mc:Fallback xmlns="">
      <p:transition advClick="0" advTm="2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505">
                                            <p:txEl>
                                              <p:pRg st="2" end="2"/>
                                            </p:txEl>
                                          </p:spTgt>
                                        </p:tgtEl>
                                        <p:attrNameLst>
                                          <p:attrName>style.visibility</p:attrName>
                                        </p:attrNameLst>
                                      </p:cBhvr>
                                      <p:to>
                                        <p:strVal val="visible"/>
                                      </p:to>
                                    </p:set>
                                    <p:animEffect transition="in" filter="wedge">
                                      <p:cBhvr>
                                        <p:cTn id="7" dur="2000"/>
                                        <p:tgtEl>
                                          <p:spTgt spid="50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505">
                                            <p:txEl>
                                              <p:pRg st="1" end="1"/>
                                            </p:txEl>
                                          </p:spTgt>
                                        </p:tgtEl>
                                        <p:attrNameLst>
                                          <p:attrName>style.visibility</p:attrName>
                                        </p:attrNameLst>
                                      </p:cBhvr>
                                      <p:to>
                                        <p:strVal val="visible"/>
                                      </p:to>
                                    </p:set>
                                    <p:animEffect transition="in" filter="wedge">
                                      <p:cBhvr>
                                        <p:cTn id="12" dur="2000"/>
                                        <p:tgtEl>
                                          <p:spTgt spid="50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nodeType="clickEffect">
                                  <p:stCondLst>
                                    <p:cond delay="0"/>
                                  </p:stCondLst>
                                  <p:childTnLst>
                                    <p:set>
                                      <p:cBhvr>
                                        <p:cTn id="16" dur="1" fill="hold">
                                          <p:stCondLst>
                                            <p:cond delay="0"/>
                                          </p:stCondLst>
                                        </p:cTn>
                                        <p:tgtEl>
                                          <p:spTgt spid="505">
                                            <p:txEl>
                                              <p:pRg st="0" end="0"/>
                                            </p:txEl>
                                          </p:spTgt>
                                        </p:tgtEl>
                                        <p:attrNameLst>
                                          <p:attrName>style.visibility</p:attrName>
                                        </p:attrNameLst>
                                      </p:cBhvr>
                                      <p:to>
                                        <p:strVal val="visible"/>
                                      </p:to>
                                    </p:set>
                                    <p:animEffect transition="in" filter="wedge">
                                      <p:cBhvr>
                                        <p:cTn id="17" dur="2000"/>
                                        <p:tgtEl>
                                          <p:spTgt spid="50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sp>
        <p:nvSpPr>
          <p:cNvPr id="510" name="Google Shape;510;p87"/>
          <p:cNvSpPr txBox="1">
            <a:spLocks noGrp="1"/>
          </p:cNvSpPr>
          <p:nvPr>
            <p:ph type="title"/>
          </p:nvPr>
        </p:nvSpPr>
        <p:spPr>
          <a:xfrm>
            <a:off x="148725" y="445025"/>
            <a:ext cx="8775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FF9900"/>
                </a:solidFill>
                <a:latin typeface="Sofia"/>
                <a:ea typeface="Sofia"/>
                <a:cs typeface="Sofia"/>
                <a:sym typeface="Sofia"/>
              </a:rPr>
              <a:t>Advanced Honors Algebra I - 9th Grade</a:t>
            </a:r>
            <a:endParaRPr>
              <a:solidFill>
                <a:srgbClr val="FF9900"/>
              </a:solidFill>
              <a:latin typeface="Sofia"/>
              <a:ea typeface="Sofia"/>
              <a:cs typeface="Sofia"/>
              <a:sym typeface="Sofia"/>
            </a:endParaRPr>
          </a:p>
        </p:txBody>
      </p:sp>
      <p:sp>
        <p:nvSpPr>
          <p:cNvPr id="511" name="Google Shape;511;p87"/>
          <p:cNvSpPr txBox="1">
            <a:spLocks noGrp="1"/>
          </p:cNvSpPr>
          <p:nvPr>
            <p:ph type="body" idx="1"/>
          </p:nvPr>
        </p:nvSpPr>
        <p:spPr>
          <a:xfrm>
            <a:off x="311700" y="1648400"/>
            <a:ext cx="8520600" cy="2920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dirty="0">
                <a:solidFill>
                  <a:srgbClr val="FFFFFF"/>
                </a:solidFill>
                <a:latin typeface="Merienda"/>
                <a:ea typeface="Merienda"/>
                <a:cs typeface="Merienda"/>
                <a:sym typeface="Merienda"/>
              </a:rPr>
              <a:t>Highest Average: Tenlee Parden</a:t>
            </a:r>
            <a:endParaRPr sz="3600" dirty="0">
              <a:solidFill>
                <a:srgbClr val="FFFFFF"/>
              </a:solidFill>
              <a:latin typeface="Merienda"/>
              <a:ea typeface="Merienda"/>
              <a:cs typeface="Merienda"/>
              <a:sym typeface="Merienda"/>
            </a:endParaRPr>
          </a:p>
          <a:p>
            <a:pPr marL="0" lvl="0" indent="0" algn="ctr" rtl="0">
              <a:spcBef>
                <a:spcPts val="1600"/>
              </a:spcBef>
              <a:spcAft>
                <a:spcPts val="0"/>
              </a:spcAft>
              <a:buNone/>
            </a:pPr>
            <a:r>
              <a:rPr lang="en" sz="3600" dirty="0">
                <a:solidFill>
                  <a:srgbClr val="FFFFFF"/>
                </a:solidFill>
                <a:latin typeface="Merienda"/>
                <a:ea typeface="Merienda"/>
                <a:cs typeface="Merienda"/>
                <a:sym typeface="Merienda"/>
              </a:rPr>
              <a:t>2nd: Meredith Wright</a:t>
            </a:r>
            <a:endParaRPr sz="3600" dirty="0">
              <a:solidFill>
                <a:srgbClr val="FFFFFF"/>
              </a:solidFill>
              <a:latin typeface="Merienda"/>
              <a:ea typeface="Merienda"/>
              <a:cs typeface="Merienda"/>
              <a:sym typeface="Merienda"/>
            </a:endParaRPr>
          </a:p>
          <a:p>
            <a:pPr marL="0" lvl="0" indent="0" algn="ctr" rtl="0">
              <a:spcBef>
                <a:spcPts val="1600"/>
              </a:spcBef>
              <a:spcAft>
                <a:spcPts val="1600"/>
              </a:spcAft>
              <a:buNone/>
            </a:pPr>
            <a:r>
              <a:rPr lang="en" sz="3600" dirty="0">
                <a:solidFill>
                  <a:srgbClr val="FFFFFF"/>
                </a:solidFill>
                <a:latin typeface="Merienda"/>
                <a:ea typeface="Merienda"/>
                <a:cs typeface="Merienda"/>
                <a:sym typeface="Merienda"/>
              </a:rPr>
              <a:t>3rd:  Marley Van Dee</a:t>
            </a:r>
            <a:endParaRPr sz="3600" dirty="0">
              <a:solidFill>
                <a:srgbClr val="FFFFFF"/>
              </a:solidFill>
              <a:latin typeface="Merienda"/>
              <a:ea typeface="Merienda"/>
              <a:cs typeface="Merienda"/>
              <a:sym typeface="Merienda"/>
            </a:endParaRPr>
          </a:p>
        </p:txBody>
      </p:sp>
    </p:spTree>
  </p:cSld>
  <p:clrMapOvr>
    <a:masterClrMapping/>
  </p:clrMapOvr>
  <mc:AlternateContent xmlns:mc="http://schemas.openxmlformats.org/markup-compatibility/2006" xmlns:p14="http://schemas.microsoft.com/office/powerpoint/2010/main">
    <mc:Choice Requires="p14">
      <p:transition p14:dur="10" advClick="0" advTm="24000"/>
    </mc:Choice>
    <mc:Fallback xmlns="">
      <p:transition advClick="0" advTm="2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511">
                                            <p:txEl>
                                              <p:pRg st="2" end="2"/>
                                            </p:txEl>
                                          </p:spTgt>
                                        </p:tgtEl>
                                        <p:attrNameLst>
                                          <p:attrName>style.visibility</p:attrName>
                                        </p:attrNameLst>
                                      </p:cBhvr>
                                      <p:to>
                                        <p:strVal val="visible"/>
                                      </p:to>
                                    </p:set>
                                    <p:animEffect transition="in" filter="wedge">
                                      <p:cBhvr>
                                        <p:cTn id="7" dur="2000"/>
                                        <p:tgtEl>
                                          <p:spTgt spid="511">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511">
                                            <p:txEl>
                                              <p:pRg st="1" end="1"/>
                                            </p:txEl>
                                          </p:spTgt>
                                        </p:tgtEl>
                                        <p:attrNameLst>
                                          <p:attrName>style.visibility</p:attrName>
                                        </p:attrNameLst>
                                      </p:cBhvr>
                                      <p:to>
                                        <p:strVal val="visible"/>
                                      </p:to>
                                    </p:set>
                                    <p:animEffect transition="in" filter="wedge">
                                      <p:cBhvr>
                                        <p:cTn id="12" dur="2000"/>
                                        <p:tgtEl>
                                          <p:spTgt spid="5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nodeType="clickEffect">
                                  <p:stCondLst>
                                    <p:cond delay="0"/>
                                  </p:stCondLst>
                                  <p:childTnLst>
                                    <p:set>
                                      <p:cBhvr>
                                        <p:cTn id="16" dur="1" fill="hold">
                                          <p:stCondLst>
                                            <p:cond delay="0"/>
                                          </p:stCondLst>
                                        </p:cTn>
                                        <p:tgtEl>
                                          <p:spTgt spid="511">
                                            <p:txEl>
                                              <p:pRg st="0" end="0"/>
                                            </p:txEl>
                                          </p:spTgt>
                                        </p:tgtEl>
                                        <p:attrNameLst>
                                          <p:attrName>style.visibility</p:attrName>
                                        </p:attrNameLst>
                                      </p:cBhvr>
                                      <p:to>
                                        <p:strVal val="visible"/>
                                      </p:to>
                                    </p:set>
                                    <p:animEffect transition="in" filter="wedge">
                                      <p:cBhvr>
                                        <p:cTn id="17" dur="2000"/>
                                        <p:tgtEl>
                                          <p:spTgt spid="5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Google Shape;516;p88"/>
          <p:cNvSpPr txBox="1">
            <a:spLocks noGrp="1"/>
          </p:cNvSpPr>
          <p:nvPr>
            <p:ph type="title"/>
          </p:nvPr>
        </p:nvSpPr>
        <p:spPr>
          <a:xfrm>
            <a:off x="148725" y="445025"/>
            <a:ext cx="8775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FF9900"/>
                </a:solidFill>
                <a:latin typeface="Sofia"/>
                <a:ea typeface="Sofia"/>
                <a:cs typeface="Sofia"/>
                <a:sym typeface="Sofia"/>
              </a:rPr>
              <a:t>Advanced Honors Geometry - 10th Grade</a:t>
            </a:r>
            <a:endParaRPr>
              <a:solidFill>
                <a:srgbClr val="FF9900"/>
              </a:solidFill>
              <a:latin typeface="Sofia"/>
              <a:ea typeface="Sofia"/>
              <a:cs typeface="Sofia"/>
              <a:sym typeface="Sofia"/>
            </a:endParaRPr>
          </a:p>
        </p:txBody>
      </p:sp>
      <p:sp>
        <p:nvSpPr>
          <p:cNvPr id="517" name="Google Shape;517;p88"/>
          <p:cNvSpPr txBox="1">
            <a:spLocks noGrp="1"/>
          </p:cNvSpPr>
          <p:nvPr>
            <p:ph type="body" idx="1"/>
          </p:nvPr>
        </p:nvSpPr>
        <p:spPr>
          <a:xfrm>
            <a:off x="311700" y="1648400"/>
            <a:ext cx="8520600" cy="2920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dirty="0">
                <a:solidFill>
                  <a:srgbClr val="FFFFFF"/>
                </a:solidFill>
                <a:latin typeface="Merienda"/>
                <a:ea typeface="Merienda"/>
                <a:cs typeface="Merienda"/>
                <a:sym typeface="Merienda"/>
              </a:rPr>
              <a:t>Highest Average: Avery Harrell</a:t>
            </a:r>
            <a:endParaRPr sz="3600" dirty="0">
              <a:solidFill>
                <a:srgbClr val="FFFFFF"/>
              </a:solidFill>
              <a:latin typeface="Merienda"/>
              <a:ea typeface="Merienda"/>
              <a:cs typeface="Merienda"/>
              <a:sym typeface="Merienda"/>
            </a:endParaRPr>
          </a:p>
          <a:p>
            <a:pPr marL="0" lvl="0" indent="0" algn="ctr" rtl="0">
              <a:spcBef>
                <a:spcPts val="1600"/>
              </a:spcBef>
              <a:spcAft>
                <a:spcPts val="0"/>
              </a:spcAft>
              <a:buNone/>
            </a:pPr>
            <a:r>
              <a:rPr lang="en" sz="3600" dirty="0">
                <a:solidFill>
                  <a:srgbClr val="FFFFFF"/>
                </a:solidFill>
                <a:latin typeface="Merienda"/>
                <a:ea typeface="Merienda"/>
                <a:cs typeface="Merienda"/>
                <a:sym typeface="Merienda"/>
              </a:rPr>
              <a:t>2nd: Brock Carlisle</a:t>
            </a:r>
            <a:endParaRPr sz="3600" dirty="0">
              <a:solidFill>
                <a:srgbClr val="FFFFFF"/>
              </a:solidFill>
              <a:latin typeface="Merienda"/>
              <a:ea typeface="Merienda"/>
              <a:cs typeface="Merienda"/>
              <a:sym typeface="Merienda"/>
            </a:endParaRPr>
          </a:p>
          <a:p>
            <a:pPr marL="0" lvl="0" indent="0" algn="ctr" rtl="0">
              <a:spcBef>
                <a:spcPts val="1600"/>
              </a:spcBef>
              <a:spcAft>
                <a:spcPts val="1600"/>
              </a:spcAft>
              <a:buNone/>
            </a:pPr>
            <a:r>
              <a:rPr lang="en" sz="3600" dirty="0">
                <a:solidFill>
                  <a:srgbClr val="FFFFFF"/>
                </a:solidFill>
                <a:latin typeface="Merienda"/>
                <a:ea typeface="Merienda"/>
                <a:cs typeface="Merienda"/>
                <a:sym typeface="Merienda"/>
              </a:rPr>
              <a:t>3rd:  Rebecca Norman</a:t>
            </a:r>
            <a:endParaRPr sz="3600" dirty="0">
              <a:solidFill>
                <a:srgbClr val="FFFFFF"/>
              </a:solidFill>
              <a:latin typeface="Merienda"/>
              <a:ea typeface="Merienda"/>
              <a:cs typeface="Merienda"/>
              <a:sym typeface="Merienda"/>
            </a:endParaRPr>
          </a:p>
        </p:txBody>
      </p:sp>
    </p:spTree>
  </p:cSld>
  <p:clrMapOvr>
    <a:masterClrMapping/>
  </p:clrMapOvr>
  <mc:AlternateContent xmlns:mc="http://schemas.openxmlformats.org/markup-compatibility/2006" xmlns:p14="http://schemas.microsoft.com/office/powerpoint/2010/main">
    <mc:Choice Requires="p14">
      <p:transition p14:dur="0" advClick="0" advTm="24000"/>
    </mc:Choice>
    <mc:Fallback xmlns="">
      <p:transition advClick="0" advTm="2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517">
                                            <p:txEl>
                                              <p:pRg st="2" end="2"/>
                                            </p:txEl>
                                          </p:spTgt>
                                        </p:tgtEl>
                                        <p:attrNameLst>
                                          <p:attrName>style.visibility</p:attrName>
                                        </p:attrNameLst>
                                      </p:cBhvr>
                                      <p:to>
                                        <p:strVal val="visible"/>
                                      </p:to>
                                    </p:set>
                                    <p:animEffect transition="in" filter="wedge">
                                      <p:cBhvr>
                                        <p:cTn id="7" dur="2000"/>
                                        <p:tgtEl>
                                          <p:spTgt spid="51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517">
                                            <p:txEl>
                                              <p:pRg st="1" end="1"/>
                                            </p:txEl>
                                          </p:spTgt>
                                        </p:tgtEl>
                                        <p:attrNameLst>
                                          <p:attrName>style.visibility</p:attrName>
                                        </p:attrNameLst>
                                      </p:cBhvr>
                                      <p:to>
                                        <p:strVal val="visible"/>
                                      </p:to>
                                    </p:set>
                                    <p:animEffect transition="in" filter="wedge">
                                      <p:cBhvr>
                                        <p:cTn id="12" dur="2000"/>
                                        <p:tgtEl>
                                          <p:spTgt spid="51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nodeType="clickEffect">
                                  <p:stCondLst>
                                    <p:cond delay="0"/>
                                  </p:stCondLst>
                                  <p:childTnLst>
                                    <p:set>
                                      <p:cBhvr>
                                        <p:cTn id="16" dur="1" fill="hold">
                                          <p:stCondLst>
                                            <p:cond delay="0"/>
                                          </p:stCondLst>
                                        </p:cTn>
                                        <p:tgtEl>
                                          <p:spTgt spid="517">
                                            <p:txEl>
                                              <p:pRg st="0" end="0"/>
                                            </p:txEl>
                                          </p:spTgt>
                                        </p:tgtEl>
                                        <p:attrNameLst>
                                          <p:attrName>style.visibility</p:attrName>
                                        </p:attrNameLst>
                                      </p:cBhvr>
                                      <p:to>
                                        <p:strVal val="visible"/>
                                      </p:to>
                                    </p:set>
                                    <p:animEffect transition="in" filter="wedge">
                                      <p:cBhvr>
                                        <p:cTn id="17" dur="2000"/>
                                        <p:tgtEl>
                                          <p:spTgt spid="5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521"/>
        <p:cNvGrpSpPr/>
        <p:nvPr/>
      </p:nvGrpSpPr>
      <p:grpSpPr>
        <a:xfrm>
          <a:off x="0" y="0"/>
          <a:ext cx="0" cy="0"/>
          <a:chOff x="0" y="0"/>
          <a:chExt cx="0" cy="0"/>
        </a:xfrm>
      </p:grpSpPr>
      <p:sp>
        <p:nvSpPr>
          <p:cNvPr id="522" name="Google Shape;522;p89"/>
          <p:cNvSpPr txBox="1">
            <a:spLocks noGrp="1"/>
          </p:cNvSpPr>
          <p:nvPr>
            <p:ph type="title"/>
          </p:nvPr>
        </p:nvSpPr>
        <p:spPr>
          <a:xfrm>
            <a:off x="148725" y="445025"/>
            <a:ext cx="8775000" cy="1104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FF9900"/>
                </a:solidFill>
                <a:latin typeface="Sofia"/>
                <a:ea typeface="Sofia"/>
                <a:cs typeface="Sofia"/>
                <a:sym typeface="Sofia"/>
              </a:rPr>
              <a:t>Advanced Honors Algebra II with Trigonometry - 11th Grade</a:t>
            </a:r>
            <a:endParaRPr>
              <a:solidFill>
                <a:srgbClr val="FF9900"/>
              </a:solidFill>
              <a:latin typeface="Sofia"/>
              <a:ea typeface="Sofia"/>
              <a:cs typeface="Sofia"/>
              <a:sym typeface="Sofia"/>
            </a:endParaRPr>
          </a:p>
        </p:txBody>
      </p:sp>
      <p:sp>
        <p:nvSpPr>
          <p:cNvPr id="523" name="Google Shape;523;p89"/>
          <p:cNvSpPr txBox="1">
            <a:spLocks noGrp="1"/>
          </p:cNvSpPr>
          <p:nvPr>
            <p:ph type="body" idx="1"/>
          </p:nvPr>
        </p:nvSpPr>
        <p:spPr>
          <a:xfrm>
            <a:off x="311700" y="1648400"/>
            <a:ext cx="8520600" cy="2920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dirty="0">
                <a:solidFill>
                  <a:srgbClr val="FFFFFF"/>
                </a:solidFill>
                <a:latin typeface="Merienda"/>
                <a:ea typeface="Merienda"/>
                <a:cs typeface="Merienda"/>
                <a:sym typeface="Merienda"/>
              </a:rPr>
              <a:t>Highest Average: Ally Cumlander</a:t>
            </a:r>
            <a:endParaRPr sz="3600" dirty="0">
              <a:solidFill>
                <a:srgbClr val="FFFFFF"/>
              </a:solidFill>
              <a:latin typeface="Merienda"/>
              <a:ea typeface="Merienda"/>
              <a:cs typeface="Merienda"/>
              <a:sym typeface="Merienda"/>
            </a:endParaRPr>
          </a:p>
          <a:p>
            <a:pPr marL="0" lvl="0" indent="0" algn="ctr" rtl="0">
              <a:spcBef>
                <a:spcPts val="1600"/>
              </a:spcBef>
              <a:spcAft>
                <a:spcPts val="0"/>
              </a:spcAft>
              <a:buNone/>
            </a:pPr>
            <a:r>
              <a:rPr lang="en" sz="3600" dirty="0">
                <a:solidFill>
                  <a:srgbClr val="FFFFFF"/>
                </a:solidFill>
                <a:latin typeface="Merienda"/>
                <a:ea typeface="Merienda"/>
                <a:cs typeface="Merienda"/>
                <a:sym typeface="Merienda"/>
              </a:rPr>
              <a:t>2nd: Ally Linder</a:t>
            </a:r>
            <a:endParaRPr sz="3600" dirty="0">
              <a:solidFill>
                <a:srgbClr val="FFFFFF"/>
              </a:solidFill>
              <a:latin typeface="Merienda"/>
              <a:ea typeface="Merienda"/>
              <a:cs typeface="Merienda"/>
              <a:sym typeface="Merienda"/>
            </a:endParaRPr>
          </a:p>
          <a:p>
            <a:pPr marL="0" lvl="0" indent="0" algn="ctr" rtl="0">
              <a:spcBef>
                <a:spcPts val="1600"/>
              </a:spcBef>
              <a:spcAft>
                <a:spcPts val="1600"/>
              </a:spcAft>
              <a:buNone/>
            </a:pPr>
            <a:r>
              <a:rPr lang="en" sz="3600" dirty="0">
                <a:solidFill>
                  <a:srgbClr val="FFFFFF"/>
                </a:solidFill>
                <a:latin typeface="Merienda"/>
                <a:ea typeface="Merienda"/>
                <a:cs typeface="Merienda"/>
                <a:sym typeface="Merienda"/>
              </a:rPr>
              <a:t>3rd:  Cole Pritchett</a:t>
            </a:r>
            <a:endParaRPr sz="3600" dirty="0">
              <a:solidFill>
                <a:srgbClr val="FFFFFF"/>
              </a:solidFill>
              <a:latin typeface="Merienda"/>
              <a:ea typeface="Merienda"/>
              <a:cs typeface="Merienda"/>
              <a:sym typeface="Merienda"/>
            </a:endParaRPr>
          </a:p>
        </p:txBody>
      </p:sp>
    </p:spTree>
  </p:cSld>
  <p:clrMapOvr>
    <a:masterClrMapping/>
  </p:clrMapOvr>
  <mc:AlternateContent xmlns:mc="http://schemas.openxmlformats.org/markup-compatibility/2006" xmlns:p14="http://schemas.microsoft.com/office/powerpoint/2010/main">
    <mc:Choice Requires="p14">
      <p:transition p14:dur="10" advClick="0" advTm="24000"/>
    </mc:Choice>
    <mc:Fallback xmlns="">
      <p:transition advClick="0" advTm="2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523">
                                            <p:txEl>
                                              <p:pRg st="2" end="2"/>
                                            </p:txEl>
                                          </p:spTgt>
                                        </p:tgtEl>
                                        <p:attrNameLst>
                                          <p:attrName>style.visibility</p:attrName>
                                        </p:attrNameLst>
                                      </p:cBhvr>
                                      <p:to>
                                        <p:strVal val="visible"/>
                                      </p:to>
                                    </p:set>
                                    <p:animEffect transition="in" filter="wedge">
                                      <p:cBhvr>
                                        <p:cTn id="7" dur="2000"/>
                                        <p:tgtEl>
                                          <p:spTgt spid="52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523">
                                            <p:txEl>
                                              <p:pRg st="1" end="1"/>
                                            </p:txEl>
                                          </p:spTgt>
                                        </p:tgtEl>
                                        <p:attrNameLst>
                                          <p:attrName>style.visibility</p:attrName>
                                        </p:attrNameLst>
                                      </p:cBhvr>
                                      <p:to>
                                        <p:strVal val="visible"/>
                                      </p:to>
                                    </p:set>
                                    <p:animEffect transition="in" filter="wedge">
                                      <p:cBhvr>
                                        <p:cTn id="12" dur="2000"/>
                                        <p:tgtEl>
                                          <p:spTgt spid="5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nodeType="clickEffect">
                                  <p:stCondLst>
                                    <p:cond delay="0"/>
                                  </p:stCondLst>
                                  <p:childTnLst>
                                    <p:set>
                                      <p:cBhvr>
                                        <p:cTn id="16" dur="1" fill="hold">
                                          <p:stCondLst>
                                            <p:cond delay="0"/>
                                          </p:stCondLst>
                                        </p:cTn>
                                        <p:tgtEl>
                                          <p:spTgt spid="523">
                                            <p:txEl>
                                              <p:pRg st="0" end="0"/>
                                            </p:txEl>
                                          </p:spTgt>
                                        </p:tgtEl>
                                        <p:attrNameLst>
                                          <p:attrName>style.visibility</p:attrName>
                                        </p:attrNameLst>
                                      </p:cBhvr>
                                      <p:to>
                                        <p:strVal val="visible"/>
                                      </p:to>
                                    </p:set>
                                    <p:animEffect transition="in" filter="wedge">
                                      <p:cBhvr>
                                        <p:cTn id="17" dur="2000"/>
                                        <p:tgtEl>
                                          <p:spTgt spid="5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sp>
        <p:nvSpPr>
          <p:cNvPr id="528" name="Google Shape;528;p90"/>
          <p:cNvSpPr txBox="1">
            <a:spLocks noGrp="1"/>
          </p:cNvSpPr>
          <p:nvPr>
            <p:ph type="title"/>
          </p:nvPr>
        </p:nvSpPr>
        <p:spPr>
          <a:xfrm>
            <a:off x="148725" y="445025"/>
            <a:ext cx="8775000" cy="1104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FF9900"/>
                </a:solidFill>
                <a:latin typeface="Sofia"/>
                <a:ea typeface="Sofia"/>
                <a:cs typeface="Sofia"/>
                <a:sym typeface="Sofia"/>
              </a:rPr>
              <a:t>Advanced Honors Precalculus - 12th Grade</a:t>
            </a:r>
            <a:endParaRPr>
              <a:solidFill>
                <a:srgbClr val="FF9900"/>
              </a:solidFill>
              <a:latin typeface="Sofia"/>
              <a:ea typeface="Sofia"/>
              <a:cs typeface="Sofia"/>
              <a:sym typeface="Sofia"/>
            </a:endParaRPr>
          </a:p>
        </p:txBody>
      </p:sp>
      <p:sp>
        <p:nvSpPr>
          <p:cNvPr id="529" name="Google Shape;529;p90"/>
          <p:cNvSpPr txBox="1">
            <a:spLocks noGrp="1"/>
          </p:cNvSpPr>
          <p:nvPr>
            <p:ph type="body" idx="1"/>
          </p:nvPr>
        </p:nvSpPr>
        <p:spPr>
          <a:xfrm>
            <a:off x="311700" y="1648400"/>
            <a:ext cx="8520600" cy="2920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dirty="0">
                <a:solidFill>
                  <a:srgbClr val="FFFFFF"/>
                </a:solidFill>
                <a:latin typeface="Merienda"/>
                <a:ea typeface="Merienda"/>
                <a:cs typeface="Merienda"/>
                <a:sym typeface="Merienda"/>
              </a:rPr>
              <a:t>Highest Average: Madeline Robinson</a:t>
            </a:r>
            <a:endParaRPr sz="3600" dirty="0">
              <a:solidFill>
                <a:srgbClr val="FFFFFF"/>
              </a:solidFill>
              <a:latin typeface="Merienda"/>
              <a:ea typeface="Merienda"/>
              <a:cs typeface="Merienda"/>
              <a:sym typeface="Merienda"/>
            </a:endParaRPr>
          </a:p>
          <a:p>
            <a:pPr marL="0" lvl="0" indent="0" algn="ctr" rtl="0">
              <a:spcBef>
                <a:spcPts val="1600"/>
              </a:spcBef>
              <a:spcAft>
                <a:spcPts val="0"/>
              </a:spcAft>
              <a:buNone/>
            </a:pPr>
            <a:r>
              <a:rPr lang="en" sz="3600" dirty="0">
                <a:solidFill>
                  <a:srgbClr val="FFFFFF"/>
                </a:solidFill>
                <a:latin typeface="Merienda"/>
                <a:ea typeface="Merienda"/>
                <a:cs typeface="Merienda"/>
                <a:sym typeface="Merienda"/>
              </a:rPr>
              <a:t>2nd: Virginia Hodge</a:t>
            </a:r>
            <a:endParaRPr sz="3600" dirty="0">
              <a:solidFill>
                <a:srgbClr val="FFFFFF"/>
              </a:solidFill>
              <a:latin typeface="Merienda"/>
              <a:ea typeface="Merienda"/>
              <a:cs typeface="Merienda"/>
              <a:sym typeface="Merienda"/>
            </a:endParaRPr>
          </a:p>
          <a:p>
            <a:pPr marL="0" lvl="0" indent="0" algn="ctr" rtl="0">
              <a:spcBef>
                <a:spcPts val="1600"/>
              </a:spcBef>
              <a:spcAft>
                <a:spcPts val="1600"/>
              </a:spcAft>
              <a:buNone/>
            </a:pPr>
            <a:r>
              <a:rPr lang="en" sz="3600" dirty="0">
                <a:solidFill>
                  <a:srgbClr val="FFFFFF"/>
                </a:solidFill>
                <a:latin typeface="Merienda"/>
                <a:ea typeface="Merienda"/>
                <a:cs typeface="Merienda"/>
                <a:sym typeface="Merienda"/>
              </a:rPr>
              <a:t>3rd:  Anna Claire Bush</a:t>
            </a:r>
            <a:endParaRPr sz="3600" dirty="0">
              <a:solidFill>
                <a:srgbClr val="FFFFFF"/>
              </a:solidFill>
              <a:latin typeface="Merienda"/>
              <a:ea typeface="Merienda"/>
              <a:cs typeface="Merienda"/>
              <a:sym typeface="Merienda"/>
            </a:endParaRPr>
          </a:p>
        </p:txBody>
      </p:sp>
    </p:spTree>
  </p:cSld>
  <p:clrMapOvr>
    <a:masterClrMapping/>
  </p:clrMapOvr>
  <mc:AlternateContent xmlns:mc="http://schemas.openxmlformats.org/markup-compatibility/2006" xmlns:p14="http://schemas.microsoft.com/office/powerpoint/2010/main">
    <mc:Choice Requires="p14">
      <p:transition p14:dur="0" advClick="0" advTm="24000"/>
    </mc:Choice>
    <mc:Fallback xmlns="">
      <p:transition advClick="0" advTm="2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529">
                                            <p:txEl>
                                              <p:pRg st="2" end="2"/>
                                            </p:txEl>
                                          </p:spTgt>
                                        </p:tgtEl>
                                        <p:attrNameLst>
                                          <p:attrName>style.visibility</p:attrName>
                                        </p:attrNameLst>
                                      </p:cBhvr>
                                      <p:to>
                                        <p:strVal val="visible"/>
                                      </p:to>
                                    </p:set>
                                    <p:animEffect transition="in" filter="wedge">
                                      <p:cBhvr>
                                        <p:cTn id="7" dur="2000"/>
                                        <p:tgtEl>
                                          <p:spTgt spid="529">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529">
                                            <p:txEl>
                                              <p:pRg st="1" end="1"/>
                                            </p:txEl>
                                          </p:spTgt>
                                        </p:tgtEl>
                                        <p:attrNameLst>
                                          <p:attrName>style.visibility</p:attrName>
                                        </p:attrNameLst>
                                      </p:cBhvr>
                                      <p:to>
                                        <p:strVal val="visible"/>
                                      </p:to>
                                    </p:set>
                                    <p:animEffect transition="in" filter="wedge">
                                      <p:cBhvr>
                                        <p:cTn id="12" dur="2000"/>
                                        <p:tgtEl>
                                          <p:spTgt spid="52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nodeType="clickEffect">
                                  <p:stCondLst>
                                    <p:cond delay="0"/>
                                  </p:stCondLst>
                                  <p:childTnLst>
                                    <p:set>
                                      <p:cBhvr>
                                        <p:cTn id="16" dur="1" fill="hold">
                                          <p:stCondLst>
                                            <p:cond delay="0"/>
                                          </p:stCondLst>
                                        </p:cTn>
                                        <p:tgtEl>
                                          <p:spTgt spid="529">
                                            <p:txEl>
                                              <p:pRg st="0" end="0"/>
                                            </p:txEl>
                                          </p:spTgt>
                                        </p:tgtEl>
                                        <p:attrNameLst>
                                          <p:attrName>style.visibility</p:attrName>
                                        </p:attrNameLst>
                                      </p:cBhvr>
                                      <p:to>
                                        <p:strVal val="visible"/>
                                      </p:to>
                                    </p:set>
                                    <p:animEffect transition="in" filter="wedge">
                                      <p:cBhvr>
                                        <p:cTn id="17" dur="2000"/>
                                        <p:tgtEl>
                                          <p:spTgt spid="52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34" name="Google Shape;534;p91"/>
          <p:cNvSpPr txBox="1">
            <a:spLocks noGrp="1"/>
          </p:cNvSpPr>
          <p:nvPr>
            <p:ph type="title"/>
          </p:nvPr>
        </p:nvSpPr>
        <p:spPr>
          <a:xfrm>
            <a:off x="148725" y="445025"/>
            <a:ext cx="8775000" cy="1104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FF9900"/>
                </a:solidFill>
                <a:latin typeface="Sofia"/>
                <a:ea typeface="Sofia"/>
                <a:cs typeface="Sofia"/>
                <a:sym typeface="Sofia"/>
              </a:rPr>
              <a:t>Spanish I</a:t>
            </a:r>
            <a:endParaRPr>
              <a:solidFill>
                <a:srgbClr val="FF9900"/>
              </a:solidFill>
              <a:latin typeface="Sofia"/>
              <a:ea typeface="Sofia"/>
              <a:cs typeface="Sofia"/>
              <a:sym typeface="Sofia"/>
            </a:endParaRPr>
          </a:p>
        </p:txBody>
      </p:sp>
      <p:sp>
        <p:nvSpPr>
          <p:cNvPr id="535" name="Google Shape;535;p91"/>
          <p:cNvSpPr txBox="1">
            <a:spLocks noGrp="1"/>
          </p:cNvSpPr>
          <p:nvPr>
            <p:ph type="body" idx="1"/>
          </p:nvPr>
        </p:nvSpPr>
        <p:spPr>
          <a:xfrm>
            <a:off x="311700" y="1648400"/>
            <a:ext cx="8520600" cy="2920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dirty="0">
                <a:solidFill>
                  <a:srgbClr val="FFFFFF"/>
                </a:solidFill>
                <a:latin typeface="Merienda"/>
                <a:ea typeface="Merienda"/>
                <a:cs typeface="Merienda"/>
                <a:sym typeface="Merienda"/>
              </a:rPr>
              <a:t>Highest Average: Alexis Ballard and Ally Cumlander (tie)</a:t>
            </a:r>
            <a:endParaRPr sz="3600" dirty="0">
              <a:solidFill>
                <a:srgbClr val="FFFFFF"/>
              </a:solidFill>
              <a:latin typeface="Merienda"/>
              <a:ea typeface="Merienda"/>
              <a:cs typeface="Merienda"/>
              <a:sym typeface="Merienda"/>
            </a:endParaRPr>
          </a:p>
          <a:p>
            <a:pPr marL="0" lvl="0" indent="0" algn="ctr" rtl="0">
              <a:spcBef>
                <a:spcPts val="1600"/>
              </a:spcBef>
              <a:spcAft>
                <a:spcPts val="0"/>
              </a:spcAft>
              <a:buNone/>
            </a:pPr>
            <a:r>
              <a:rPr lang="en" sz="3600" dirty="0">
                <a:solidFill>
                  <a:srgbClr val="FFFFFF"/>
                </a:solidFill>
                <a:latin typeface="Merienda"/>
                <a:ea typeface="Merienda"/>
                <a:cs typeface="Merienda"/>
                <a:sym typeface="Merienda"/>
              </a:rPr>
              <a:t>2nd: Cole Pritchett</a:t>
            </a:r>
            <a:endParaRPr sz="3600" dirty="0">
              <a:solidFill>
                <a:srgbClr val="FFFFFF"/>
              </a:solidFill>
              <a:latin typeface="Merienda"/>
              <a:ea typeface="Merienda"/>
              <a:cs typeface="Merienda"/>
              <a:sym typeface="Merienda"/>
            </a:endParaRPr>
          </a:p>
          <a:p>
            <a:pPr marL="0" lvl="0" indent="0" algn="ctr" rtl="0">
              <a:spcBef>
                <a:spcPts val="1600"/>
              </a:spcBef>
              <a:spcAft>
                <a:spcPts val="1600"/>
              </a:spcAft>
              <a:buNone/>
            </a:pPr>
            <a:r>
              <a:rPr lang="en" sz="3600" dirty="0">
                <a:solidFill>
                  <a:srgbClr val="FFFFFF"/>
                </a:solidFill>
                <a:latin typeface="Merienda"/>
                <a:ea typeface="Merienda"/>
                <a:cs typeface="Merienda"/>
                <a:sym typeface="Merienda"/>
              </a:rPr>
              <a:t>3rd:  Ally Linder</a:t>
            </a:r>
            <a:endParaRPr sz="3600" dirty="0">
              <a:solidFill>
                <a:srgbClr val="FFFFFF"/>
              </a:solidFill>
              <a:latin typeface="Merienda"/>
              <a:ea typeface="Merienda"/>
              <a:cs typeface="Merienda"/>
              <a:sym typeface="Merienda"/>
            </a:endParaRPr>
          </a:p>
        </p:txBody>
      </p:sp>
    </p:spTree>
  </p:cSld>
  <p:clrMapOvr>
    <a:masterClrMapping/>
  </p:clrMapOvr>
  <mc:AlternateContent xmlns:mc="http://schemas.openxmlformats.org/markup-compatibility/2006" xmlns:p14="http://schemas.microsoft.com/office/powerpoint/2010/main">
    <mc:Choice Requires="p14">
      <p:transition p14:dur="10" advClick="0" advTm="24000"/>
    </mc:Choice>
    <mc:Fallback xmlns="">
      <p:transition advClick="0" advTm="2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535">
                                            <p:txEl>
                                              <p:pRg st="2" end="2"/>
                                            </p:txEl>
                                          </p:spTgt>
                                        </p:tgtEl>
                                        <p:attrNameLst>
                                          <p:attrName>style.visibility</p:attrName>
                                        </p:attrNameLst>
                                      </p:cBhvr>
                                      <p:to>
                                        <p:strVal val="visible"/>
                                      </p:to>
                                    </p:set>
                                    <p:animEffect transition="in" filter="wedge">
                                      <p:cBhvr>
                                        <p:cTn id="7" dur="2000"/>
                                        <p:tgtEl>
                                          <p:spTgt spid="53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535">
                                            <p:txEl>
                                              <p:pRg st="1" end="1"/>
                                            </p:txEl>
                                          </p:spTgt>
                                        </p:tgtEl>
                                        <p:attrNameLst>
                                          <p:attrName>style.visibility</p:attrName>
                                        </p:attrNameLst>
                                      </p:cBhvr>
                                      <p:to>
                                        <p:strVal val="visible"/>
                                      </p:to>
                                    </p:set>
                                    <p:animEffect transition="in" filter="wedge">
                                      <p:cBhvr>
                                        <p:cTn id="12" dur="2000"/>
                                        <p:tgtEl>
                                          <p:spTgt spid="53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nodeType="clickEffect">
                                  <p:stCondLst>
                                    <p:cond delay="0"/>
                                  </p:stCondLst>
                                  <p:childTnLst>
                                    <p:set>
                                      <p:cBhvr>
                                        <p:cTn id="16" dur="1" fill="hold">
                                          <p:stCondLst>
                                            <p:cond delay="0"/>
                                          </p:stCondLst>
                                        </p:cTn>
                                        <p:tgtEl>
                                          <p:spTgt spid="535">
                                            <p:txEl>
                                              <p:pRg st="0" end="0"/>
                                            </p:txEl>
                                          </p:spTgt>
                                        </p:tgtEl>
                                        <p:attrNameLst>
                                          <p:attrName>style.visibility</p:attrName>
                                        </p:attrNameLst>
                                      </p:cBhvr>
                                      <p:to>
                                        <p:strVal val="visible"/>
                                      </p:to>
                                    </p:set>
                                    <p:animEffect transition="in" filter="wedge">
                                      <p:cBhvr>
                                        <p:cTn id="17" dur="2000"/>
                                        <p:tgtEl>
                                          <p:spTgt spid="5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a:solidFill>
                  <a:srgbClr val="FF9900"/>
                </a:solidFill>
                <a:latin typeface="Sofia"/>
                <a:ea typeface="Sofia"/>
                <a:cs typeface="Sofia"/>
                <a:sym typeface="Sofia"/>
              </a:rPr>
              <a:t>Mrs. Maxie- 2nd Grade</a:t>
            </a:r>
            <a:endParaRPr sz="3600">
              <a:solidFill>
                <a:srgbClr val="FF9900"/>
              </a:solidFill>
              <a:latin typeface="Sofia"/>
              <a:ea typeface="Sofia"/>
              <a:cs typeface="Sofia"/>
              <a:sym typeface="Sofia"/>
            </a:endParaRPr>
          </a:p>
        </p:txBody>
      </p:sp>
      <p:sp>
        <p:nvSpPr>
          <p:cNvPr id="104" name="Google Shape;104;p20"/>
          <p:cNvSpPr txBox="1">
            <a:spLocks noGrp="1"/>
          </p:cNvSpPr>
          <p:nvPr>
            <p:ph type="body" idx="1"/>
          </p:nvPr>
        </p:nvSpPr>
        <p:spPr>
          <a:xfrm>
            <a:off x="311700" y="1253300"/>
            <a:ext cx="8631900" cy="3529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500" dirty="0">
                <a:latin typeface="Merienda"/>
                <a:ea typeface="Merienda"/>
                <a:cs typeface="Merienda"/>
                <a:sym typeface="Merienda"/>
              </a:rPr>
              <a:t>“A” Honor </a:t>
            </a:r>
            <a:r>
              <a:rPr lang="en" sz="2500" dirty="0" smtClean="0">
                <a:latin typeface="Merienda"/>
                <a:ea typeface="Merienda"/>
                <a:cs typeface="Merienda"/>
                <a:sym typeface="Merienda"/>
              </a:rPr>
              <a:t>Roll</a:t>
            </a:r>
            <a:endParaRPr lang="en" sz="2500" dirty="0">
              <a:latin typeface="Merienda"/>
              <a:ea typeface="Merienda"/>
              <a:cs typeface="Merienda"/>
              <a:sym typeface="Merienda"/>
            </a:endParaRPr>
          </a:p>
          <a:p>
            <a:pPr marL="0" lvl="0" indent="0" algn="ctr" rtl="0">
              <a:spcBef>
                <a:spcPts val="0"/>
              </a:spcBef>
              <a:spcAft>
                <a:spcPts val="0"/>
              </a:spcAft>
              <a:buNone/>
            </a:pPr>
            <a:endParaRPr lang="en" sz="2500" dirty="0">
              <a:latin typeface="Merienda"/>
              <a:ea typeface="Merienda"/>
              <a:cs typeface="Merienda"/>
              <a:sym typeface="Merienda"/>
            </a:endParaRPr>
          </a:p>
          <a:p>
            <a:pPr marL="0" lvl="0" indent="0" rtl="0">
              <a:lnSpc>
                <a:spcPct val="200000"/>
              </a:lnSpc>
              <a:spcBef>
                <a:spcPts val="0"/>
              </a:spcBef>
              <a:spcAft>
                <a:spcPts val="0"/>
              </a:spcAft>
              <a:buNone/>
            </a:pPr>
            <a:r>
              <a:rPr lang="en" sz="2000" dirty="0" smtClean="0">
                <a:latin typeface="Merienda"/>
                <a:ea typeface="Merienda"/>
                <a:cs typeface="Merienda"/>
                <a:sym typeface="Merienda"/>
              </a:rPr>
              <a:t>		Cody </a:t>
            </a:r>
            <a:r>
              <a:rPr lang="en" sz="2000" dirty="0">
                <a:latin typeface="Merienda"/>
                <a:ea typeface="Merienda"/>
                <a:cs typeface="Merienda"/>
                <a:sym typeface="Merienda"/>
              </a:rPr>
              <a:t>Cox	</a:t>
            </a:r>
            <a:r>
              <a:rPr lang="en" sz="2000" dirty="0" smtClean="0">
                <a:latin typeface="Merienda"/>
                <a:ea typeface="Merienda"/>
                <a:cs typeface="Merienda"/>
                <a:sym typeface="Merienda"/>
              </a:rPr>
              <a:t>           </a:t>
            </a:r>
            <a:r>
              <a:rPr lang="en" sz="2000" dirty="0">
                <a:latin typeface="Merienda"/>
                <a:ea typeface="Merienda"/>
                <a:cs typeface="Merienda"/>
                <a:sym typeface="Merienda"/>
              </a:rPr>
              <a:t>	Sophie </a:t>
            </a:r>
            <a:r>
              <a:rPr lang="en" sz="2000" dirty="0" smtClean="0">
                <a:latin typeface="Merienda"/>
                <a:ea typeface="Merienda"/>
                <a:cs typeface="Merienda"/>
                <a:sym typeface="Merienda"/>
              </a:rPr>
              <a:t>Driver</a:t>
            </a:r>
          </a:p>
          <a:p>
            <a:pPr marL="0" lvl="0" indent="0" rtl="0">
              <a:lnSpc>
                <a:spcPct val="200000"/>
              </a:lnSpc>
              <a:spcBef>
                <a:spcPts val="0"/>
              </a:spcBef>
              <a:spcAft>
                <a:spcPts val="0"/>
              </a:spcAft>
              <a:buNone/>
            </a:pPr>
            <a:r>
              <a:rPr lang="en" sz="2000" dirty="0" smtClean="0">
                <a:latin typeface="Merienda"/>
                <a:ea typeface="Merienda"/>
                <a:cs typeface="Merienda"/>
                <a:sym typeface="Merienda"/>
              </a:rPr>
              <a:t>		Weezie Keahey		Lane Murphy</a:t>
            </a:r>
            <a:endParaRPr sz="2000" dirty="0" smtClean="0">
              <a:latin typeface="Merienda"/>
              <a:ea typeface="Merienda"/>
              <a:cs typeface="Merienda"/>
              <a:sym typeface="Merienda"/>
            </a:endParaRPr>
          </a:p>
          <a:p>
            <a:pPr marL="1371600" lvl="0" indent="457200" rtl="0">
              <a:spcBef>
                <a:spcPts val="1600"/>
              </a:spcBef>
              <a:spcAft>
                <a:spcPts val="0"/>
              </a:spcAft>
              <a:buNone/>
            </a:pPr>
            <a:r>
              <a:rPr lang="en" sz="2000" dirty="0" smtClean="0">
                <a:latin typeface="Merienda"/>
                <a:ea typeface="Merienda"/>
                <a:cs typeface="Merienda"/>
                <a:sym typeface="Merienda"/>
              </a:rPr>
              <a:t>Abigail Newton	           Haleigh Overstreet</a:t>
            </a:r>
            <a:endParaRPr sz="2000" dirty="0" smtClean="0">
              <a:latin typeface="Merienda"/>
              <a:ea typeface="Merienda"/>
              <a:cs typeface="Merienda"/>
              <a:sym typeface="Merienda"/>
            </a:endParaRPr>
          </a:p>
          <a:p>
            <a:pPr marL="2743200" lvl="0" indent="457200" rtl="0">
              <a:spcBef>
                <a:spcPts val="1600"/>
              </a:spcBef>
              <a:spcAft>
                <a:spcPts val="1600"/>
              </a:spcAft>
              <a:buNone/>
            </a:pPr>
            <a:r>
              <a:rPr lang="en" sz="2000" dirty="0" smtClean="0">
                <a:latin typeface="Merienda"/>
                <a:ea typeface="Merienda"/>
                <a:cs typeface="Merienda"/>
                <a:sym typeface="Merienda"/>
              </a:rPr>
              <a:t>Collins </a:t>
            </a:r>
            <a:r>
              <a:rPr lang="en" sz="2000" dirty="0">
                <a:latin typeface="Merienda"/>
                <a:ea typeface="Merienda"/>
                <a:cs typeface="Merienda"/>
                <a:sym typeface="Merienda"/>
              </a:rPr>
              <a:t>Wright</a:t>
            </a:r>
            <a:endParaRPr sz="2000" dirty="0">
              <a:latin typeface="Merienda"/>
              <a:ea typeface="Merienda"/>
              <a:cs typeface="Merienda"/>
              <a:sym typeface="Merienda"/>
            </a:endParaRPr>
          </a:p>
        </p:txBody>
      </p:sp>
    </p:spTree>
  </p:cSld>
  <p:clrMapOvr>
    <a:masterClrMapping/>
  </p:clrMapOvr>
  <mc:AlternateContent xmlns:mc="http://schemas.openxmlformats.org/markup-compatibility/2006" xmlns:p14="http://schemas.microsoft.com/office/powerpoint/2010/main">
    <mc:Choice Requires="p14">
      <p:transition p14:dur="0" advClick="0" advTm="24000"/>
    </mc:Choice>
    <mc:Fallback xmlns="">
      <p:transition advClick="0" advTm="2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04">
                                            <p:txEl>
                                              <p:pRg st="2" end="2"/>
                                            </p:txEl>
                                          </p:spTgt>
                                        </p:tgtEl>
                                        <p:attrNameLst>
                                          <p:attrName>style.visibility</p:attrName>
                                        </p:attrNameLst>
                                      </p:cBhvr>
                                      <p:to>
                                        <p:strVal val="visible"/>
                                      </p:to>
                                    </p:set>
                                    <p:animEffect transition="in" filter="fade">
                                      <p:cBhvr>
                                        <p:cTn id="7" dur="1000"/>
                                        <p:tgtEl>
                                          <p:spTgt spid="104">
                                            <p:txEl>
                                              <p:pRg st="2" end="2"/>
                                            </p:txEl>
                                          </p:spTgt>
                                        </p:tgtEl>
                                      </p:cBhvr>
                                    </p:animEffect>
                                    <p:anim calcmode="lin" valueType="num">
                                      <p:cBhvr>
                                        <p:cTn id="8"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104">
                                            <p:txEl>
                                              <p:pRg st="3" end="3"/>
                                            </p:txEl>
                                          </p:spTgt>
                                        </p:tgtEl>
                                        <p:attrNameLst>
                                          <p:attrName>style.visibility</p:attrName>
                                        </p:attrNameLst>
                                      </p:cBhvr>
                                      <p:to>
                                        <p:strVal val="visible"/>
                                      </p:to>
                                    </p:set>
                                    <p:animEffect transition="in" filter="fade">
                                      <p:cBhvr>
                                        <p:cTn id="14" dur="1000"/>
                                        <p:tgtEl>
                                          <p:spTgt spid="104">
                                            <p:txEl>
                                              <p:pRg st="3" end="3"/>
                                            </p:txEl>
                                          </p:spTgt>
                                        </p:tgtEl>
                                      </p:cBhvr>
                                    </p:animEffect>
                                    <p:anim calcmode="lin" valueType="num">
                                      <p:cBhvr>
                                        <p:cTn id="15"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104">
                                            <p:txEl>
                                              <p:pRg st="4" end="4"/>
                                            </p:txEl>
                                          </p:spTgt>
                                        </p:tgtEl>
                                        <p:attrNameLst>
                                          <p:attrName>style.visibility</p:attrName>
                                        </p:attrNameLst>
                                      </p:cBhvr>
                                      <p:to>
                                        <p:strVal val="visible"/>
                                      </p:to>
                                    </p:set>
                                    <p:animEffect transition="in" filter="fade">
                                      <p:cBhvr>
                                        <p:cTn id="21" dur="1000"/>
                                        <p:tgtEl>
                                          <p:spTgt spid="104">
                                            <p:txEl>
                                              <p:pRg st="4" end="4"/>
                                            </p:txEl>
                                          </p:spTgt>
                                        </p:tgtEl>
                                      </p:cBhvr>
                                    </p:animEffect>
                                    <p:anim calcmode="lin" valueType="num">
                                      <p:cBhvr>
                                        <p:cTn id="2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104">
                                            <p:txEl>
                                              <p:pRg st="5" end="5"/>
                                            </p:txEl>
                                          </p:spTgt>
                                        </p:tgtEl>
                                        <p:attrNameLst>
                                          <p:attrName>style.visibility</p:attrName>
                                        </p:attrNameLst>
                                      </p:cBhvr>
                                      <p:to>
                                        <p:strVal val="visible"/>
                                      </p:to>
                                    </p:set>
                                    <p:animEffect transition="in" filter="fade">
                                      <p:cBhvr>
                                        <p:cTn id="28" dur="1000"/>
                                        <p:tgtEl>
                                          <p:spTgt spid="104">
                                            <p:txEl>
                                              <p:pRg st="5" end="5"/>
                                            </p:txEl>
                                          </p:spTgt>
                                        </p:tgtEl>
                                      </p:cBhvr>
                                    </p:animEffect>
                                    <p:anim calcmode="lin" valueType="num">
                                      <p:cBhvr>
                                        <p:cTn id="29" dur="1000" fill="hold"/>
                                        <p:tgtEl>
                                          <p:spTgt spid="104">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10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540" name="Google Shape;540;p92"/>
          <p:cNvSpPr txBox="1">
            <a:spLocks noGrp="1"/>
          </p:cNvSpPr>
          <p:nvPr>
            <p:ph type="title"/>
          </p:nvPr>
        </p:nvSpPr>
        <p:spPr>
          <a:xfrm>
            <a:off x="148725" y="445025"/>
            <a:ext cx="8775000" cy="1104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FF9900"/>
                </a:solidFill>
                <a:latin typeface="Sofia"/>
                <a:ea typeface="Sofia"/>
                <a:cs typeface="Sofia"/>
                <a:sym typeface="Sofia"/>
              </a:rPr>
              <a:t>Spanish II</a:t>
            </a:r>
            <a:endParaRPr>
              <a:solidFill>
                <a:srgbClr val="FF9900"/>
              </a:solidFill>
              <a:latin typeface="Sofia"/>
              <a:ea typeface="Sofia"/>
              <a:cs typeface="Sofia"/>
              <a:sym typeface="Sofia"/>
            </a:endParaRPr>
          </a:p>
        </p:txBody>
      </p:sp>
      <p:sp>
        <p:nvSpPr>
          <p:cNvPr id="541" name="Google Shape;541;p92"/>
          <p:cNvSpPr txBox="1">
            <a:spLocks noGrp="1"/>
          </p:cNvSpPr>
          <p:nvPr>
            <p:ph type="body" idx="1"/>
          </p:nvPr>
        </p:nvSpPr>
        <p:spPr>
          <a:xfrm>
            <a:off x="311700" y="1648400"/>
            <a:ext cx="8520600" cy="2920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dirty="0">
                <a:solidFill>
                  <a:srgbClr val="FFFFFF"/>
                </a:solidFill>
                <a:latin typeface="Merienda"/>
                <a:ea typeface="Merienda"/>
                <a:cs typeface="Merienda"/>
                <a:sym typeface="Merienda"/>
              </a:rPr>
              <a:t>Highest Average: Virginia Hodge</a:t>
            </a:r>
            <a:endParaRPr sz="3600" dirty="0">
              <a:solidFill>
                <a:srgbClr val="FFFFFF"/>
              </a:solidFill>
              <a:latin typeface="Merienda"/>
              <a:ea typeface="Merienda"/>
              <a:cs typeface="Merienda"/>
              <a:sym typeface="Merienda"/>
            </a:endParaRPr>
          </a:p>
          <a:p>
            <a:pPr marL="0" lvl="0" indent="0" algn="ctr" rtl="0">
              <a:spcBef>
                <a:spcPts val="1600"/>
              </a:spcBef>
              <a:spcAft>
                <a:spcPts val="0"/>
              </a:spcAft>
              <a:buNone/>
            </a:pPr>
            <a:r>
              <a:rPr lang="en" sz="3600" dirty="0">
                <a:solidFill>
                  <a:srgbClr val="FFFFFF"/>
                </a:solidFill>
                <a:latin typeface="Merienda"/>
                <a:ea typeface="Merienda"/>
                <a:cs typeface="Merienda"/>
                <a:sym typeface="Merienda"/>
              </a:rPr>
              <a:t>2nd: Madeline Robinson</a:t>
            </a:r>
            <a:endParaRPr sz="3600" dirty="0">
              <a:solidFill>
                <a:srgbClr val="FFFFFF"/>
              </a:solidFill>
              <a:latin typeface="Merienda"/>
              <a:ea typeface="Merienda"/>
              <a:cs typeface="Merienda"/>
              <a:sym typeface="Merienda"/>
            </a:endParaRPr>
          </a:p>
          <a:p>
            <a:pPr marL="0" lvl="0" indent="0" algn="ctr" rtl="0">
              <a:spcBef>
                <a:spcPts val="1600"/>
              </a:spcBef>
              <a:spcAft>
                <a:spcPts val="1600"/>
              </a:spcAft>
              <a:buNone/>
            </a:pPr>
            <a:r>
              <a:rPr lang="en" sz="3600" dirty="0">
                <a:solidFill>
                  <a:srgbClr val="FFFFFF"/>
                </a:solidFill>
                <a:latin typeface="Merienda"/>
                <a:ea typeface="Merienda"/>
                <a:cs typeface="Merienda"/>
                <a:sym typeface="Merienda"/>
              </a:rPr>
              <a:t>3rd:  Anna Claire Bush</a:t>
            </a:r>
            <a:endParaRPr sz="3600" dirty="0">
              <a:solidFill>
                <a:srgbClr val="FFFFFF"/>
              </a:solidFill>
              <a:latin typeface="Merienda"/>
              <a:ea typeface="Merienda"/>
              <a:cs typeface="Merienda"/>
              <a:sym typeface="Merienda"/>
            </a:endParaRPr>
          </a:p>
        </p:txBody>
      </p:sp>
    </p:spTree>
  </p:cSld>
  <p:clrMapOvr>
    <a:masterClrMapping/>
  </p:clrMapOvr>
  <mc:AlternateContent xmlns:mc="http://schemas.openxmlformats.org/markup-compatibility/2006" xmlns:p14="http://schemas.microsoft.com/office/powerpoint/2010/main">
    <mc:Choice Requires="p14">
      <p:transition p14:dur="0" advClick="0" advTm="24000"/>
    </mc:Choice>
    <mc:Fallback xmlns="">
      <p:transition advClick="0" advTm="2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541">
                                            <p:txEl>
                                              <p:pRg st="2" end="2"/>
                                            </p:txEl>
                                          </p:spTgt>
                                        </p:tgtEl>
                                        <p:attrNameLst>
                                          <p:attrName>style.visibility</p:attrName>
                                        </p:attrNameLst>
                                      </p:cBhvr>
                                      <p:to>
                                        <p:strVal val="visible"/>
                                      </p:to>
                                    </p:set>
                                    <p:animEffect transition="in" filter="wedge">
                                      <p:cBhvr>
                                        <p:cTn id="7" dur="2000"/>
                                        <p:tgtEl>
                                          <p:spTgt spid="541">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541">
                                            <p:txEl>
                                              <p:pRg st="1" end="1"/>
                                            </p:txEl>
                                          </p:spTgt>
                                        </p:tgtEl>
                                        <p:attrNameLst>
                                          <p:attrName>style.visibility</p:attrName>
                                        </p:attrNameLst>
                                      </p:cBhvr>
                                      <p:to>
                                        <p:strVal val="visible"/>
                                      </p:to>
                                    </p:set>
                                    <p:animEffect transition="in" filter="wedge">
                                      <p:cBhvr>
                                        <p:cTn id="12" dur="2000"/>
                                        <p:tgtEl>
                                          <p:spTgt spid="54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nodeType="clickEffect">
                                  <p:stCondLst>
                                    <p:cond delay="0"/>
                                  </p:stCondLst>
                                  <p:childTnLst>
                                    <p:set>
                                      <p:cBhvr>
                                        <p:cTn id="16" dur="1" fill="hold">
                                          <p:stCondLst>
                                            <p:cond delay="0"/>
                                          </p:stCondLst>
                                        </p:cTn>
                                        <p:tgtEl>
                                          <p:spTgt spid="541">
                                            <p:txEl>
                                              <p:pRg st="0" end="0"/>
                                            </p:txEl>
                                          </p:spTgt>
                                        </p:tgtEl>
                                        <p:attrNameLst>
                                          <p:attrName>style.visibility</p:attrName>
                                        </p:attrNameLst>
                                      </p:cBhvr>
                                      <p:to>
                                        <p:strVal val="visible"/>
                                      </p:to>
                                    </p:set>
                                    <p:animEffect transition="in" filter="wedge">
                                      <p:cBhvr>
                                        <p:cTn id="17" dur="2000"/>
                                        <p:tgtEl>
                                          <p:spTgt spid="5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sp>
        <p:nvSpPr>
          <p:cNvPr id="546" name="Google Shape;546;p93"/>
          <p:cNvSpPr txBox="1">
            <a:spLocks noGrp="1"/>
          </p:cNvSpPr>
          <p:nvPr>
            <p:ph type="title"/>
          </p:nvPr>
        </p:nvSpPr>
        <p:spPr>
          <a:xfrm>
            <a:off x="148725" y="445025"/>
            <a:ext cx="8775000" cy="1104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solidFill>
                <a:srgbClr val="FF9900"/>
              </a:solidFill>
              <a:latin typeface="Sofia"/>
              <a:ea typeface="Sofia"/>
              <a:cs typeface="Sofia"/>
              <a:sym typeface="Sofia"/>
            </a:endParaRPr>
          </a:p>
        </p:txBody>
      </p:sp>
      <p:sp>
        <p:nvSpPr>
          <p:cNvPr id="547" name="Google Shape;547;p93"/>
          <p:cNvSpPr txBox="1">
            <a:spLocks noGrp="1"/>
          </p:cNvSpPr>
          <p:nvPr>
            <p:ph type="body" idx="1"/>
          </p:nvPr>
        </p:nvSpPr>
        <p:spPr>
          <a:xfrm>
            <a:off x="403125" y="445025"/>
            <a:ext cx="8520600" cy="394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sz="4300">
              <a:solidFill>
                <a:srgbClr val="FFFFFF"/>
              </a:solidFill>
              <a:latin typeface="Sofia"/>
              <a:ea typeface="Sofia"/>
              <a:cs typeface="Sofia"/>
              <a:sym typeface="Sofia"/>
            </a:endParaRPr>
          </a:p>
          <a:p>
            <a:pPr marL="0" lvl="0" indent="0" algn="ctr" rtl="0">
              <a:spcBef>
                <a:spcPts val="1600"/>
              </a:spcBef>
              <a:spcAft>
                <a:spcPts val="0"/>
              </a:spcAft>
              <a:buNone/>
            </a:pPr>
            <a:r>
              <a:rPr lang="en" sz="4300">
                <a:solidFill>
                  <a:srgbClr val="FF9900"/>
                </a:solidFill>
                <a:latin typeface="Sofia"/>
                <a:ea typeface="Sofia"/>
                <a:cs typeface="Sofia"/>
                <a:sym typeface="Sofia"/>
              </a:rPr>
              <a:t>High School</a:t>
            </a:r>
            <a:endParaRPr sz="4300">
              <a:solidFill>
                <a:srgbClr val="FF9900"/>
              </a:solidFill>
              <a:latin typeface="Sofia"/>
              <a:ea typeface="Sofia"/>
              <a:cs typeface="Sofia"/>
              <a:sym typeface="Sofia"/>
            </a:endParaRPr>
          </a:p>
          <a:p>
            <a:pPr marL="0" lvl="0" indent="0" algn="ctr" rtl="0">
              <a:spcBef>
                <a:spcPts val="1600"/>
              </a:spcBef>
              <a:spcAft>
                <a:spcPts val="1600"/>
              </a:spcAft>
              <a:buNone/>
            </a:pPr>
            <a:r>
              <a:rPr lang="en" sz="4300">
                <a:solidFill>
                  <a:srgbClr val="FF9900"/>
                </a:solidFill>
                <a:latin typeface="Sofia"/>
                <a:ea typeface="Sofia"/>
                <a:cs typeface="Sofia"/>
                <a:sym typeface="Sofia"/>
              </a:rPr>
              <a:t>Special Awards and Recognitions</a:t>
            </a:r>
            <a:endParaRPr sz="4300">
              <a:solidFill>
                <a:srgbClr val="FF9900"/>
              </a:solidFill>
              <a:latin typeface="Sofia"/>
              <a:ea typeface="Sofia"/>
              <a:cs typeface="Sofia"/>
              <a:sym typeface="Sofia"/>
            </a:endParaRPr>
          </a:p>
        </p:txBody>
      </p:sp>
    </p:spTree>
  </p:cSld>
  <p:clrMapOvr>
    <a:masterClrMapping/>
  </p:clrMapOvr>
  <mc:AlternateContent xmlns:mc="http://schemas.openxmlformats.org/markup-compatibility/2006" xmlns:p14="http://schemas.microsoft.com/office/powerpoint/2010/main">
    <mc:Choice Requires="p14">
      <p:transition spd="slow" p14:dur="1200" advClick="0" advTm="3000">
        <p:dissolve/>
      </p:transition>
    </mc:Choice>
    <mc:Fallback xmlns="">
      <p:transition spd="slow" advClick="0" advTm="3000">
        <p:dissolve/>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sp>
        <p:nvSpPr>
          <p:cNvPr id="552" name="Google Shape;552;p94"/>
          <p:cNvSpPr txBox="1">
            <a:spLocks noGrp="1"/>
          </p:cNvSpPr>
          <p:nvPr>
            <p:ph type="title"/>
          </p:nvPr>
        </p:nvSpPr>
        <p:spPr>
          <a:xfrm>
            <a:off x="148725" y="445025"/>
            <a:ext cx="8775000" cy="757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FF9900"/>
                </a:solidFill>
                <a:latin typeface="Sofia"/>
                <a:ea typeface="Sofia"/>
                <a:cs typeface="Sofia"/>
                <a:sym typeface="Sofia"/>
              </a:rPr>
              <a:t>Capstone Leadership Academy</a:t>
            </a:r>
            <a:endParaRPr>
              <a:solidFill>
                <a:srgbClr val="FF9900"/>
              </a:solidFill>
              <a:latin typeface="Sofia"/>
              <a:ea typeface="Sofia"/>
              <a:cs typeface="Sofia"/>
              <a:sym typeface="Sofia"/>
            </a:endParaRPr>
          </a:p>
        </p:txBody>
      </p:sp>
      <p:sp>
        <p:nvSpPr>
          <p:cNvPr id="553" name="Google Shape;553;p94"/>
          <p:cNvSpPr txBox="1">
            <a:spLocks noGrp="1"/>
          </p:cNvSpPr>
          <p:nvPr>
            <p:ph type="body" idx="1"/>
          </p:nvPr>
        </p:nvSpPr>
        <p:spPr>
          <a:xfrm>
            <a:off x="311700" y="1648400"/>
            <a:ext cx="8520600" cy="2920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sz="3600" dirty="0">
              <a:solidFill>
                <a:srgbClr val="FFFFFF"/>
              </a:solidFill>
              <a:latin typeface="Merienda"/>
              <a:ea typeface="Merienda"/>
              <a:cs typeface="Merienda"/>
              <a:sym typeface="Merienda"/>
            </a:endParaRPr>
          </a:p>
          <a:p>
            <a:pPr marL="0" lvl="0" indent="0" algn="ctr" rtl="0">
              <a:spcBef>
                <a:spcPts val="1600"/>
              </a:spcBef>
              <a:spcAft>
                <a:spcPts val="1600"/>
              </a:spcAft>
              <a:buNone/>
            </a:pPr>
            <a:r>
              <a:rPr lang="en" sz="3600" dirty="0">
                <a:solidFill>
                  <a:srgbClr val="FFFFFF"/>
                </a:solidFill>
                <a:latin typeface="Merienda"/>
                <a:ea typeface="Merienda"/>
                <a:cs typeface="Merienda"/>
                <a:sym typeface="Merienda"/>
              </a:rPr>
              <a:t>Gracie Powell </a:t>
            </a:r>
            <a:endParaRPr sz="3600" dirty="0">
              <a:solidFill>
                <a:srgbClr val="FFFFFF"/>
              </a:solidFill>
              <a:latin typeface="Merienda"/>
              <a:ea typeface="Merienda"/>
              <a:cs typeface="Merienda"/>
              <a:sym typeface="Merienda"/>
            </a:endParaRPr>
          </a:p>
        </p:txBody>
      </p:sp>
    </p:spTree>
  </p:cSld>
  <p:clrMapOvr>
    <a:masterClrMapping/>
  </p:clrMapOvr>
  <mc:AlternateContent xmlns:mc="http://schemas.openxmlformats.org/markup-compatibility/2006" xmlns:p14="http://schemas.microsoft.com/office/powerpoint/2010/main">
    <mc:Choice Requires="p14">
      <p:transition p14:dur="0" advClick="0" advTm="12000"/>
    </mc:Choice>
    <mc:Fallback xmlns="">
      <p:transition advClick="0" advTm="1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553">
                                            <p:txEl>
                                              <p:pRg st="1" end="1"/>
                                            </p:txEl>
                                          </p:spTgt>
                                        </p:tgtEl>
                                        <p:attrNameLst>
                                          <p:attrName>style.visibility</p:attrName>
                                        </p:attrNameLst>
                                      </p:cBhvr>
                                      <p:to>
                                        <p:strVal val="visible"/>
                                      </p:to>
                                    </p:set>
                                    <p:animEffect transition="in" filter="wedge">
                                      <p:cBhvr>
                                        <p:cTn id="7" dur="2000"/>
                                        <p:tgtEl>
                                          <p:spTgt spid="55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sp>
        <p:nvSpPr>
          <p:cNvPr id="558" name="Google Shape;558;p95"/>
          <p:cNvSpPr txBox="1">
            <a:spLocks noGrp="1"/>
          </p:cNvSpPr>
          <p:nvPr>
            <p:ph type="title"/>
          </p:nvPr>
        </p:nvSpPr>
        <p:spPr>
          <a:xfrm>
            <a:off x="148725" y="445025"/>
            <a:ext cx="8775000" cy="757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FF9900"/>
                </a:solidFill>
                <a:latin typeface="Sofia"/>
                <a:ea typeface="Sofia"/>
                <a:cs typeface="Sofia"/>
                <a:sym typeface="Sofia"/>
              </a:rPr>
              <a:t>D.A.R. Good Citizenship Award</a:t>
            </a:r>
            <a:endParaRPr>
              <a:solidFill>
                <a:srgbClr val="FF9900"/>
              </a:solidFill>
              <a:latin typeface="Sofia"/>
              <a:ea typeface="Sofia"/>
              <a:cs typeface="Sofia"/>
              <a:sym typeface="Sofia"/>
            </a:endParaRPr>
          </a:p>
        </p:txBody>
      </p:sp>
      <p:sp>
        <p:nvSpPr>
          <p:cNvPr id="559" name="Google Shape;559;p95"/>
          <p:cNvSpPr txBox="1">
            <a:spLocks noGrp="1"/>
          </p:cNvSpPr>
          <p:nvPr>
            <p:ph type="body" idx="1"/>
          </p:nvPr>
        </p:nvSpPr>
        <p:spPr>
          <a:xfrm>
            <a:off x="311700" y="1648400"/>
            <a:ext cx="8520600" cy="2920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sz="3600" dirty="0">
              <a:solidFill>
                <a:srgbClr val="FFFFFF"/>
              </a:solidFill>
              <a:latin typeface="Merienda"/>
              <a:ea typeface="Merienda"/>
              <a:cs typeface="Merienda"/>
              <a:sym typeface="Merienda"/>
            </a:endParaRPr>
          </a:p>
          <a:p>
            <a:pPr marL="0" lvl="0" indent="0" algn="ctr" rtl="0">
              <a:spcBef>
                <a:spcPts val="1600"/>
              </a:spcBef>
              <a:spcAft>
                <a:spcPts val="1600"/>
              </a:spcAft>
              <a:buNone/>
            </a:pPr>
            <a:r>
              <a:rPr lang="en" sz="3600" dirty="0">
                <a:solidFill>
                  <a:srgbClr val="FFFFFF"/>
                </a:solidFill>
                <a:latin typeface="Merienda"/>
                <a:ea typeface="Merienda"/>
                <a:cs typeface="Merienda"/>
                <a:sym typeface="Merienda"/>
              </a:rPr>
              <a:t>Sierra Myers </a:t>
            </a:r>
            <a:endParaRPr sz="3600" dirty="0">
              <a:solidFill>
                <a:srgbClr val="FFFFFF"/>
              </a:solidFill>
              <a:latin typeface="Merienda"/>
              <a:ea typeface="Merienda"/>
              <a:cs typeface="Merienda"/>
              <a:sym typeface="Merienda"/>
            </a:endParaRPr>
          </a:p>
        </p:txBody>
      </p:sp>
    </p:spTree>
  </p:cSld>
  <p:clrMapOvr>
    <a:masterClrMapping/>
  </p:clrMapOvr>
  <mc:AlternateContent xmlns:mc="http://schemas.openxmlformats.org/markup-compatibility/2006" xmlns:p14="http://schemas.microsoft.com/office/powerpoint/2010/main">
    <mc:Choice Requires="p14">
      <p:transition p14:dur="0" advClick="0" advTm="12000"/>
    </mc:Choice>
    <mc:Fallback xmlns="">
      <p:transition advClick="0" advTm="1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559">
                                            <p:txEl>
                                              <p:pRg st="1" end="1"/>
                                            </p:txEl>
                                          </p:spTgt>
                                        </p:tgtEl>
                                        <p:attrNameLst>
                                          <p:attrName>style.visibility</p:attrName>
                                        </p:attrNameLst>
                                      </p:cBhvr>
                                      <p:to>
                                        <p:strVal val="visible"/>
                                      </p:to>
                                    </p:set>
                                    <p:animEffect transition="in" filter="wedge">
                                      <p:cBhvr>
                                        <p:cTn id="7" dur="2000"/>
                                        <p:tgtEl>
                                          <p:spTgt spid="55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563"/>
        <p:cNvGrpSpPr/>
        <p:nvPr/>
      </p:nvGrpSpPr>
      <p:grpSpPr>
        <a:xfrm>
          <a:off x="0" y="0"/>
          <a:ext cx="0" cy="0"/>
          <a:chOff x="0" y="0"/>
          <a:chExt cx="0" cy="0"/>
        </a:xfrm>
      </p:grpSpPr>
      <p:sp>
        <p:nvSpPr>
          <p:cNvPr id="564" name="Google Shape;564;p96"/>
          <p:cNvSpPr txBox="1">
            <a:spLocks noGrp="1"/>
          </p:cNvSpPr>
          <p:nvPr>
            <p:ph type="title"/>
          </p:nvPr>
        </p:nvSpPr>
        <p:spPr>
          <a:xfrm>
            <a:off x="148725" y="445025"/>
            <a:ext cx="8775000" cy="757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FF9900"/>
                </a:solidFill>
                <a:latin typeface="Sofia"/>
                <a:ea typeface="Sofia"/>
                <a:cs typeface="Sofia"/>
                <a:sym typeface="Sofia"/>
              </a:rPr>
              <a:t>Girls State</a:t>
            </a:r>
            <a:endParaRPr>
              <a:solidFill>
                <a:srgbClr val="FF9900"/>
              </a:solidFill>
              <a:latin typeface="Sofia"/>
              <a:ea typeface="Sofia"/>
              <a:cs typeface="Sofia"/>
              <a:sym typeface="Sofia"/>
            </a:endParaRPr>
          </a:p>
        </p:txBody>
      </p:sp>
      <p:sp>
        <p:nvSpPr>
          <p:cNvPr id="565" name="Google Shape;565;p96"/>
          <p:cNvSpPr txBox="1">
            <a:spLocks noGrp="1"/>
          </p:cNvSpPr>
          <p:nvPr>
            <p:ph type="body" idx="1"/>
          </p:nvPr>
        </p:nvSpPr>
        <p:spPr>
          <a:xfrm>
            <a:off x="311700" y="1648400"/>
            <a:ext cx="8520600" cy="2920800"/>
          </a:xfrm>
          <a:prstGeom prst="rect">
            <a:avLst/>
          </a:prstGeom>
        </p:spPr>
        <p:txBody>
          <a:bodyPr spcFirstLastPara="1" wrap="square" lIns="91425" tIns="91425" rIns="91425" bIns="91425" anchor="t" anchorCtr="0">
            <a:noAutofit/>
          </a:bodyPr>
          <a:lstStyle/>
          <a:p>
            <a:pPr marL="0" lvl="0" indent="457200" algn="l" rtl="0">
              <a:spcBef>
                <a:spcPts val="0"/>
              </a:spcBef>
              <a:spcAft>
                <a:spcPts val="0"/>
              </a:spcAft>
              <a:buNone/>
            </a:pPr>
            <a:r>
              <a:rPr lang="en" sz="2800" dirty="0">
                <a:solidFill>
                  <a:srgbClr val="FFFFFF"/>
                </a:solidFill>
                <a:latin typeface="Merienda"/>
                <a:ea typeface="Merienda"/>
                <a:cs typeface="Merienda"/>
                <a:sym typeface="Merienda"/>
              </a:rPr>
              <a:t>Nominees:  Kalli Steadham, Kerri Steadham,						  Marlee Bradford</a:t>
            </a:r>
            <a:endParaRPr sz="2800" dirty="0">
              <a:solidFill>
                <a:srgbClr val="FFFFFF"/>
              </a:solidFill>
              <a:latin typeface="Merienda"/>
              <a:ea typeface="Merienda"/>
              <a:cs typeface="Merienda"/>
              <a:sym typeface="Merienda"/>
            </a:endParaRPr>
          </a:p>
          <a:p>
            <a:pPr marL="0" lvl="0" indent="457200" algn="l" rtl="0">
              <a:spcBef>
                <a:spcPts val="1600"/>
              </a:spcBef>
              <a:spcAft>
                <a:spcPts val="0"/>
              </a:spcAft>
              <a:buNone/>
            </a:pPr>
            <a:endParaRPr sz="2800" dirty="0">
              <a:solidFill>
                <a:srgbClr val="FFFFFF"/>
              </a:solidFill>
              <a:latin typeface="Merienda"/>
              <a:ea typeface="Merienda"/>
              <a:cs typeface="Merienda"/>
              <a:sym typeface="Merienda"/>
            </a:endParaRPr>
          </a:p>
          <a:p>
            <a:pPr marL="0" lvl="0" indent="457200" algn="l" rtl="0">
              <a:spcBef>
                <a:spcPts val="1600"/>
              </a:spcBef>
              <a:spcAft>
                <a:spcPts val="1600"/>
              </a:spcAft>
              <a:buNone/>
            </a:pPr>
            <a:r>
              <a:rPr lang="en" sz="2800" dirty="0">
                <a:solidFill>
                  <a:srgbClr val="FFFFFF"/>
                </a:solidFill>
                <a:latin typeface="Merienda"/>
                <a:ea typeface="Merienda"/>
                <a:cs typeface="Merienda"/>
                <a:sym typeface="Merienda"/>
              </a:rPr>
              <a:t>Delegate:  Marlee Bradford</a:t>
            </a:r>
            <a:endParaRPr sz="2800" dirty="0">
              <a:solidFill>
                <a:srgbClr val="FFFFFF"/>
              </a:solidFill>
              <a:latin typeface="Merienda"/>
              <a:ea typeface="Merienda"/>
              <a:cs typeface="Merienda"/>
              <a:sym typeface="Merienda"/>
            </a:endParaRPr>
          </a:p>
        </p:txBody>
      </p:sp>
    </p:spTree>
  </p:cSld>
  <p:clrMapOvr>
    <a:masterClrMapping/>
  </p:clrMapOvr>
  <mc:AlternateContent xmlns:mc="http://schemas.openxmlformats.org/markup-compatibility/2006" xmlns:p14="http://schemas.microsoft.com/office/powerpoint/2010/main">
    <mc:Choice Requires="p14">
      <p:transition p14:dur="0" advClick="0" advTm="12000"/>
    </mc:Choice>
    <mc:Fallback xmlns="">
      <p:transition advClick="0" advTm="1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565">
                                            <p:txEl>
                                              <p:pRg st="0" end="0"/>
                                            </p:txEl>
                                          </p:spTgt>
                                        </p:tgtEl>
                                        <p:attrNameLst>
                                          <p:attrName>style.visibility</p:attrName>
                                        </p:attrNameLst>
                                      </p:cBhvr>
                                      <p:to>
                                        <p:strVal val="visible"/>
                                      </p:to>
                                    </p:set>
                                    <p:animEffect transition="in" filter="wedge">
                                      <p:cBhvr>
                                        <p:cTn id="7" dur="2000"/>
                                        <p:tgtEl>
                                          <p:spTgt spid="56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565">
                                            <p:txEl>
                                              <p:pRg st="2" end="2"/>
                                            </p:txEl>
                                          </p:spTgt>
                                        </p:tgtEl>
                                        <p:attrNameLst>
                                          <p:attrName>style.visibility</p:attrName>
                                        </p:attrNameLst>
                                      </p:cBhvr>
                                      <p:to>
                                        <p:strVal val="visible"/>
                                      </p:to>
                                    </p:set>
                                    <p:animEffect transition="in" filter="wedge">
                                      <p:cBhvr>
                                        <p:cTn id="12" dur="2000"/>
                                        <p:tgtEl>
                                          <p:spTgt spid="56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569"/>
        <p:cNvGrpSpPr/>
        <p:nvPr/>
      </p:nvGrpSpPr>
      <p:grpSpPr>
        <a:xfrm>
          <a:off x="0" y="0"/>
          <a:ext cx="0" cy="0"/>
          <a:chOff x="0" y="0"/>
          <a:chExt cx="0" cy="0"/>
        </a:xfrm>
      </p:grpSpPr>
      <p:sp>
        <p:nvSpPr>
          <p:cNvPr id="570" name="Google Shape;570;p97"/>
          <p:cNvSpPr txBox="1">
            <a:spLocks noGrp="1"/>
          </p:cNvSpPr>
          <p:nvPr>
            <p:ph type="title"/>
          </p:nvPr>
        </p:nvSpPr>
        <p:spPr>
          <a:xfrm>
            <a:off x="148725" y="445025"/>
            <a:ext cx="8775000" cy="757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FF9900"/>
                </a:solidFill>
                <a:latin typeface="Sofia"/>
                <a:ea typeface="Sofia"/>
                <a:cs typeface="Sofia"/>
                <a:sym typeface="Sofia"/>
              </a:rPr>
              <a:t>Boys State</a:t>
            </a:r>
            <a:endParaRPr>
              <a:solidFill>
                <a:srgbClr val="FF9900"/>
              </a:solidFill>
              <a:latin typeface="Sofia"/>
              <a:ea typeface="Sofia"/>
              <a:cs typeface="Sofia"/>
              <a:sym typeface="Sofia"/>
            </a:endParaRPr>
          </a:p>
        </p:txBody>
      </p:sp>
      <p:sp>
        <p:nvSpPr>
          <p:cNvPr id="571" name="Google Shape;571;p97"/>
          <p:cNvSpPr txBox="1">
            <a:spLocks noGrp="1"/>
          </p:cNvSpPr>
          <p:nvPr>
            <p:ph type="body" idx="1"/>
          </p:nvPr>
        </p:nvSpPr>
        <p:spPr>
          <a:xfrm>
            <a:off x="311700" y="1648400"/>
            <a:ext cx="8520600" cy="2920800"/>
          </a:xfrm>
          <a:prstGeom prst="rect">
            <a:avLst/>
          </a:prstGeom>
        </p:spPr>
        <p:txBody>
          <a:bodyPr spcFirstLastPara="1" wrap="square" lIns="91425" tIns="91425" rIns="91425" bIns="91425" anchor="t" anchorCtr="0">
            <a:noAutofit/>
          </a:bodyPr>
          <a:lstStyle/>
          <a:p>
            <a:pPr marL="0" lvl="0" indent="457200" algn="ctr" rtl="0">
              <a:spcBef>
                <a:spcPts val="0"/>
              </a:spcBef>
              <a:spcAft>
                <a:spcPts val="0"/>
              </a:spcAft>
              <a:buNone/>
            </a:pPr>
            <a:endParaRPr sz="2800" dirty="0">
              <a:solidFill>
                <a:srgbClr val="FFFFFF"/>
              </a:solidFill>
              <a:latin typeface="Merienda"/>
              <a:ea typeface="Merienda"/>
              <a:cs typeface="Merienda"/>
              <a:sym typeface="Merienda"/>
            </a:endParaRPr>
          </a:p>
          <a:p>
            <a:pPr marL="0" lvl="0" indent="457200" algn="ctr" rtl="0">
              <a:spcBef>
                <a:spcPts val="1600"/>
              </a:spcBef>
              <a:spcAft>
                <a:spcPts val="1600"/>
              </a:spcAft>
              <a:buNone/>
            </a:pPr>
            <a:r>
              <a:rPr lang="en" sz="4300" dirty="0">
                <a:solidFill>
                  <a:srgbClr val="FFFFFF"/>
                </a:solidFill>
                <a:latin typeface="Merienda"/>
                <a:ea typeface="Merienda"/>
                <a:cs typeface="Merienda"/>
                <a:sym typeface="Merienda"/>
              </a:rPr>
              <a:t>Cole Pritchett</a:t>
            </a:r>
            <a:endParaRPr sz="4300" dirty="0">
              <a:solidFill>
                <a:srgbClr val="FFFFFF"/>
              </a:solidFill>
              <a:latin typeface="Merienda"/>
              <a:ea typeface="Merienda"/>
              <a:cs typeface="Merienda"/>
              <a:sym typeface="Merienda"/>
            </a:endParaRPr>
          </a:p>
        </p:txBody>
      </p:sp>
    </p:spTree>
  </p:cSld>
  <p:clrMapOvr>
    <a:masterClrMapping/>
  </p:clrMapOvr>
  <mc:AlternateContent xmlns:mc="http://schemas.openxmlformats.org/markup-compatibility/2006" xmlns:p14="http://schemas.microsoft.com/office/powerpoint/2010/main">
    <mc:Choice Requires="p14">
      <p:transition p14:dur="0" advClick="0" advTm="12000"/>
    </mc:Choice>
    <mc:Fallback xmlns="">
      <p:transition advClick="0" advTm="1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571">
                                            <p:txEl>
                                              <p:pRg st="1" end="1"/>
                                            </p:txEl>
                                          </p:spTgt>
                                        </p:tgtEl>
                                        <p:attrNameLst>
                                          <p:attrName>style.visibility</p:attrName>
                                        </p:attrNameLst>
                                      </p:cBhvr>
                                      <p:to>
                                        <p:strVal val="visible"/>
                                      </p:to>
                                    </p:set>
                                    <p:animEffect transition="in" filter="wedge">
                                      <p:cBhvr>
                                        <p:cTn id="7" dur="2000"/>
                                        <p:tgtEl>
                                          <p:spTgt spid="57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sp>
        <p:nvSpPr>
          <p:cNvPr id="576" name="Google Shape;576;p98"/>
          <p:cNvSpPr txBox="1">
            <a:spLocks noGrp="1"/>
          </p:cNvSpPr>
          <p:nvPr>
            <p:ph type="title"/>
          </p:nvPr>
        </p:nvSpPr>
        <p:spPr>
          <a:xfrm>
            <a:off x="148725" y="445025"/>
            <a:ext cx="8775000" cy="757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FF9900"/>
                </a:solidFill>
                <a:latin typeface="Sofia"/>
                <a:ea typeface="Sofia"/>
                <a:cs typeface="Sofia"/>
                <a:sym typeface="Sofia"/>
              </a:rPr>
              <a:t>Hugh O’Brian Youth Leadership</a:t>
            </a:r>
            <a:endParaRPr>
              <a:solidFill>
                <a:srgbClr val="FF9900"/>
              </a:solidFill>
              <a:latin typeface="Sofia"/>
              <a:ea typeface="Sofia"/>
              <a:cs typeface="Sofia"/>
              <a:sym typeface="Sofia"/>
            </a:endParaRPr>
          </a:p>
        </p:txBody>
      </p:sp>
      <p:sp>
        <p:nvSpPr>
          <p:cNvPr id="577" name="Google Shape;577;p98"/>
          <p:cNvSpPr txBox="1">
            <a:spLocks noGrp="1"/>
          </p:cNvSpPr>
          <p:nvPr>
            <p:ph type="body" idx="1"/>
          </p:nvPr>
        </p:nvSpPr>
        <p:spPr>
          <a:xfrm>
            <a:off x="311700" y="1202225"/>
            <a:ext cx="8520600" cy="3366900"/>
          </a:xfrm>
          <a:prstGeom prst="rect">
            <a:avLst/>
          </a:prstGeom>
        </p:spPr>
        <p:txBody>
          <a:bodyPr spcFirstLastPara="1" wrap="square" lIns="91425" tIns="91425" rIns="91425" bIns="91425" anchor="t" anchorCtr="0">
            <a:noAutofit/>
          </a:bodyPr>
          <a:lstStyle/>
          <a:p>
            <a:pPr marL="0" lvl="0" indent="457200" algn="ctr" rtl="0">
              <a:spcBef>
                <a:spcPts val="0"/>
              </a:spcBef>
              <a:spcAft>
                <a:spcPts val="0"/>
              </a:spcAft>
              <a:buNone/>
            </a:pPr>
            <a:endParaRPr sz="2800" dirty="0">
              <a:solidFill>
                <a:srgbClr val="FFFFFF"/>
              </a:solidFill>
              <a:latin typeface="Merienda"/>
              <a:ea typeface="Merienda"/>
              <a:cs typeface="Merienda"/>
              <a:sym typeface="Merienda"/>
            </a:endParaRPr>
          </a:p>
          <a:p>
            <a:pPr marL="0" lvl="0" indent="457200" algn="ctr" rtl="0">
              <a:spcBef>
                <a:spcPts val="1600"/>
              </a:spcBef>
              <a:spcAft>
                <a:spcPts val="0"/>
              </a:spcAft>
              <a:buNone/>
            </a:pPr>
            <a:r>
              <a:rPr lang="en" sz="3700" dirty="0">
                <a:solidFill>
                  <a:srgbClr val="FFFFFF"/>
                </a:solidFill>
                <a:latin typeface="Merienda"/>
                <a:ea typeface="Merienda"/>
                <a:cs typeface="Merienda"/>
                <a:sym typeface="Merienda"/>
              </a:rPr>
              <a:t>Serah Bradford</a:t>
            </a:r>
            <a:endParaRPr sz="3700" dirty="0">
              <a:solidFill>
                <a:srgbClr val="FFFFFF"/>
              </a:solidFill>
              <a:latin typeface="Merienda"/>
              <a:ea typeface="Merienda"/>
              <a:cs typeface="Merienda"/>
              <a:sym typeface="Merienda"/>
            </a:endParaRPr>
          </a:p>
          <a:p>
            <a:pPr marL="0" lvl="0" indent="457200" algn="ctr" rtl="0">
              <a:spcBef>
                <a:spcPts val="1600"/>
              </a:spcBef>
              <a:spcAft>
                <a:spcPts val="1600"/>
              </a:spcAft>
              <a:buNone/>
            </a:pPr>
            <a:r>
              <a:rPr lang="en" sz="3700" dirty="0">
                <a:solidFill>
                  <a:srgbClr val="FFFFFF"/>
                </a:solidFill>
                <a:latin typeface="Merienda"/>
                <a:ea typeface="Merienda"/>
                <a:cs typeface="Merienda"/>
                <a:sym typeface="Merienda"/>
              </a:rPr>
              <a:t>Runner - up:  Ann Marie Martin</a:t>
            </a:r>
            <a:endParaRPr sz="3700" dirty="0">
              <a:solidFill>
                <a:srgbClr val="FFFFFF"/>
              </a:solidFill>
              <a:latin typeface="Merienda"/>
              <a:ea typeface="Merienda"/>
              <a:cs typeface="Merienda"/>
              <a:sym typeface="Merienda"/>
            </a:endParaRPr>
          </a:p>
        </p:txBody>
      </p:sp>
    </p:spTree>
  </p:cSld>
  <p:clrMapOvr>
    <a:masterClrMapping/>
  </p:clrMapOvr>
  <mc:AlternateContent xmlns:mc="http://schemas.openxmlformats.org/markup-compatibility/2006" xmlns:p14="http://schemas.microsoft.com/office/powerpoint/2010/main">
    <mc:Choice Requires="p14">
      <p:transition p14:dur="0" advClick="0" advTm="12000"/>
    </mc:Choice>
    <mc:Fallback xmlns="">
      <p:transition advClick="0" advTm="1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577">
                                            <p:txEl>
                                              <p:pRg st="2" end="2"/>
                                            </p:txEl>
                                          </p:spTgt>
                                        </p:tgtEl>
                                        <p:attrNameLst>
                                          <p:attrName>style.visibility</p:attrName>
                                        </p:attrNameLst>
                                      </p:cBhvr>
                                      <p:to>
                                        <p:strVal val="visible"/>
                                      </p:to>
                                    </p:set>
                                    <p:animEffect transition="in" filter="wedge">
                                      <p:cBhvr>
                                        <p:cTn id="7" dur="2000"/>
                                        <p:tgtEl>
                                          <p:spTgt spid="57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577">
                                            <p:txEl>
                                              <p:pRg st="1" end="1"/>
                                            </p:txEl>
                                          </p:spTgt>
                                        </p:tgtEl>
                                        <p:attrNameLst>
                                          <p:attrName>style.visibility</p:attrName>
                                        </p:attrNameLst>
                                      </p:cBhvr>
                                      <p:to>
                                        <p:strVal val="visible"/>
                                      </p:to>
                                    </p:set>
                                    <p:animEffect transition="in" filter="wedge">
                                      <p:cBhvr>
                                        <p:cTn id="12" dur="2000"/>
                                        <p:tgtEl>
                                          <p:spTgt spid="57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581"/>
        <p:cNvGrpSpPr/>
        <p:nvPr/>
      </p:nvGrpSpPr>
      <p:grpSpPr>
        <a:xfrm>
          <a:off x="0" y="0"/>
          <a:ext cx="0" cy="0"/>
          <a:chOff x="0" y="0"/>
          <a:chExt cx="0" cy="0"/>
        </a:xfrm>
      </p:grpSpPr>
      <p:sp>
        <p:nvSpPr>
          <p:cNvPr id="582" name="Google Shape;582;p99"/>
          <p:cNvSpPr txBox="1">
            <a:spLocks noGrp="1"/>
          </p:cNvSpPr>
          <p:nvPr>
            <p:ph type="title"/>
          </p:nvPr>
        </p:nvSpPr>
        <p:spPr>
          <a:xfrm>
            <a:off x="148725" y="445025"/>
            <a:ext cx="8775000" cy="608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FF9900"/>
                </a:solidFill>
                <a:latin typeface="Sofia"/>
                <a:ea typeface="Sofia"/>
                <a:cs typeface="Sofia"/>
                <a:sym typeface="Sofia"/>
              </a:rPr>
              <a:t>High School Scholars Bowl</a:t>
            </a:r>
            <a:endParaRPr>
              <a:solidFill>
                <a:srgbClr val="FF9900"/>
              </a:solidFill>
              <a:latin typeface="Sofia"/>
              <a:ea typeface="Sofia"/>
              <a:cs typeface="Sofia"/>
              <a:sym typeface="Sofia"/>
            </a:endParaRPr>
          </a:p>
        </p:txBody>
      </p:sp>
      <p:sp>
        <p:nvSpPr>
          <p:cNvPr id="583" name="Google Shape;583;p99"/>
          <p:cNvSpPr txBox="1">
            <a:spLocks noGrp="1"/>
          </p:cNvSpPr>
          <p:nvPr>
            <p:ph type="body" idx="1"/>
          </p:nvPr>
        </p:nvSpPr>
        <p:spPr>
          <a:xfrm>
            <a:off x="-1" y="1053500"/>
            <a:ext cx="9236279" cy="4090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500" dirty="0">
                <a:solidFill>
                  <a:srgbClr val="FFFFFF"/>
                </a:solidFill>
                <a:latin typeface="Merienda"/>
                <a:ea typeface="Merienda"/>
                <a:cs typeface="Merienda"/>
                <a:sym typeface="Merienda"/>
              </a:rPr>
              <a:t>	</a:t>
            </a:r>
            <a:r>
              <a:rPr lang="en" dirty="0" smtClean="0">
                <a:solidFill>
                  <a:srgbClr val="FFFFFF"/>
                </a:solidFill>
                <a:latin typeface="Merienda"/>
                <a:ea typeface="Merienda"/>
                <a:cs typeface="Merienda"/>
                <a:sym typeface="Merienda"/>
              </a:rPr>
              <a:t>Connor </a:t>
            </a:r>
            <a:r>
              <a:rPr lang="en" dirty="0">
                <a:solidFill>
                  <a:srgbClr val="FFFFFF"/>
                </a:solidFill>
                <a:latin typeface="Merienda"/>
                <a:ea typeface="Merienda"/>
                <a:cs typeface="Merienda"/>
                <a:sym typeface="Merienda"/>
              </a:rPr>
              <a:t>Beck		</a:t>
            </a:r>
            <a:r>
              <a:rPr lang="en" dirty="0" smtClean="0">
                <a:solidFill>
                  <a:srgbClr val="FFFFFF"/>
                </a:solidFill>
                <a:latin typeface="Merienda"/>
                <a:ea typeface="Merienda"/>
                <a:cs typeface="Merienda"/>
                <a:sym typeface="Merienda"/>
              </a:rPr>
              <a:t>Alex Bradford		Gracie Powell	</a:t>
            </a:r>
            <a:endParaRPr dirty="0">
              <a:solidFill>
                <a:srgbClr val="FFFFFF"/>
              </a:solidFill>
              <a:latin typeface="Merienda"/>
              <a:ea typeface="Merienda"/>
              <a:cs typeface="Merienda"/>
              <a:sym typeface="Merienda"/>
            </a:endParaRPr>
          </a:p>
          <a:p>
            <a:pPr marL="0" lvl="0" indent="0" algn="l" rtl="0">
              <a:spcBef>
                <a:spcPts val="1600"/>
              </a:spcBef>
              <a:spcAft>
                <a:spcPts val="0"/>
              </a:spcAft>
              <a:buNone/>
            </a:pPr>
            <a:r>
              <a:rPr lang="en" dirty="0">
                <a:solidFill>
                  <a:srgbClr val="FFFFFF"/>
                </a:solidFill>
                <a:latin typeface="Merienda"/>
                <a:ea typeface="Merienda"/>
                <a:cs typeface="Merienda"/>
                <a:sym typeface="Merienda"/>
              </a:rPr>
              <a:t>	</a:t>
            </a:r>
            <a:r>
              <a:rPr lang="en" dirty="0" smtClean="0">
                <a:solidFill>
                  <a:srgbClr val="FFFFFF"/>
                </a:solidFill>
                <a:latin typeface="Merienda"/>
                <a:ea typeface="Merienda"/>
                <a:cs typeface="Merienda"/>
                <a:sym typeface="Merienda"/>
              </a:rPr>
              <a:t>Bryce </a:t>
            </a:r>
            <a:r>
              <a:rPr lang="en" dirty="0">
                <a:solidFill>
                  <a:srgbClr val="FFFFFF"/>
                </a:solidFill>
                <a:latin typeface="Merienda"/>
                <a:ea typeface="Merienda"/>
                <a:cs typeface="Merienda"/>
                <a:sym typeface="Merienda"/>
              </a:rPr>
              <a:t>Carlisle		</a:t>
            </a:r>
            <a:r>
              <a:rPr lang="en" dirty="0" smtClean="0">
                <a:solidFill>
                  <a:srgbClr val="FFFFFF"/>
                </a:solidFill>
                <a:latin typeface="Merienda"/>
                <a:ea typeface="Merienda"/>
                <a:cs typeface="Merienda"/>
                <a:sym typeface="Merienda"/>
              </a:rPr>
              <a:t>Madeline Robinson	Clarke Graves</a:t>
            </a:r>
            <a:endParaRPr dirty="0">
              <a:solidFill>
                <a:srgbClr val="FFFFFF"/>
              </a:solidFill>
              <a:latin typeface="Merienda"/>
              <a:ea typeface="Merienda"/>
              <a:cs typeface="Merienda"/>
              <a:sym typeface="Merienda"/>
            </a:endParaRPr>
          </a:p>
          <a:p>
            <a:pPr marL="0" lvl="0" indent="0" algn="l" rtl="0">
              <a:spcBef>
                <a:spcPts val="1600"/>
              </a:spcBef>
              <a:spcAft>
                <a:spcPts val="0"/>
              </a:spcAft>
              <a:buNone/>
            </a:pPr>
            <a:r>
              <a:rPr lang="en" dirty="0">
                <a:solidFill>
                  <a:srgbClr val="FFFFFF"/>
                </a:solidFill>
                <a:latin typeface="Merienda"/>
                <a:ea typeface="Merienda"/>
                <a:cs typeface="Merienda"/>
                <a:sym typeface="Merienda"/>
              </a:rPr>
              <a:t>	</a:t>
            </a:r>
            <a:r>
              <a:rPr lang="en" dirty="0" smtClean="0">
                <a:solidFill>
                  <a:srgbClr val="FFFFFF"/>
                </a:solidFill>
                <a:latin typeface="Merienda"/>
                <a:ea typeface="Merienda"/>
                <a:cs typeface="Merienda"/>
                <a:sym typeface="Merienda"/>
              </a:rPr>
              <a:t>Marlee </a:t>
            </a:r>
            <a:r>
              <a:rPr lang="en" dirty="0">
                <a:solidFill>
                  <a:srgbClr val="FFFFFF"/>
                </a:solidFill>
                <a:latin typeface="Merienda"/>
                <a:ea typeface="Merienda"/>
                <a:cs typeface="Merienda"/>
                <a:sym typeface="Merienda"/>
              </a:rPr>
              <a:t>Bradford	</a:t>
            </a:r>
            <a:r>
              <a:rPr lang="en" dirty="0" smtClean="0">
                <a:solidFill>
                  <a:srgbClr val="FFFFFF"/>
                </a:solidFill>
                <a:latin typeface="Merienda"/>
                <a:ea typeface="Merienda"/>
                <a:cs typeface="Merienda"/>
                <a:sym typeface="Merienda"/>
              </a:rPr>
              <a:t>Alexis Ballard		Allie Grace Reid</a:t>
            </a:r>
            <a:endParaRPr dirty="0">
              <a:solidFill>
                <a:srgbClr val="FFFFFF"/>
              </a:solidFill>
              <a:latin typeface="Merienda"/>
              <a:ea typeface="Merienda"/>
              <a:cs typeface="Merienda"/>
              <a:sym typeface="Merienda"/>
            </a:endParaRPr>
          </a:p>
          <a:p>
            <a:pPr marL="0" lvl="0" indent="0" algn="l" rtl="0">
              <a:spcBef>
                <a:spcPts val="1600"/>
              </a:spcBef>
              <a:spcAft>
                <a:spcPts val="0"/>
              </a:spcAft>
              <a:buNone/>
            </a:pPr>
            <a:r>
              <a:rPr lang="en" dirty="0">
                <a:solidFill>
                  <a:srgbClr val="FFFFFF"/>
                </a:solidFill>
                <a:latin typeface="Merienda"/>
                <a:ea typeface="Merienda"/>
                <a:cs typeface="Merienda"/>
                <a:sym typeface="Merienda"/>
              </a:rPr>
              <a:t>	</a:t>
            </a:r>
            <a:r>
              <a:rPr lang="en" dirty="0" smtClean="0">
                <a:solidFill>
                  <a:srgbClr val="FFFFFF"/>
                </a:solidFill>
                <a:latin typeface="Merienda"/>
                <a:ea typeface="Merienda"/>
                <a:cs typeface="Merienda"/>
                <a:sym typeface="Merienda"/>
              </a:rPr>
              <a:t>Jeffrey </a:t>
            </a:r>
            <a:r>
              <a:rPr lang="en" dirty="0">
                <a:solidFill>
                  <a:srgbClr val="FFFFFF"/>
                </a:solidFill>
                <a:latin typeface="Merienda"/>
                <a:ea typeface="Merienda"/>
                <a:cs typeface="Merienda"/>
                <a:sym typeface="Merienda"/>
              </a:rPr>
              <a:t>Jordan		</a:t>
            </a:r>
            <a:r>
              <a:rPr lang="en" dirty="0" smtClean="0">
                <a:solidFill>
                  <a:srgbClr val="FFFFFF"/>
                </a:solidFill>
                <a:latin typeface="Merienda"/>
                <a:ea typeface="Merienda"/>
                <a:cs typeface="Merienda"/>
                <a:sym typeface="Merienda"/>
              </a:rPr>
              <a:t>Hunter Lawrence	Taryn Wood</a:t>
            </a:r>
            <a:endParaRPr dirty="0">
              <a:solidFill>
                <a:srgbClr val="FFFFFF"/>
              </a:solidFill>
              <a:latin typeface="Merienda"/>
              <a:ea typeface="Merienda"/>
              <a:cs typeface="Merienda"/>
              <a:sym typeface="Merienda"/>
            </a:endParaRPr>
          </a:p>
          <a:p>
            <a:pPr marL="0" lvl="0" indent="0" algn="l" rtl="0">
              <a:spcBef>
                <a:spcPts val="1600"/>
              </a:spcBef>
              <a:spcAft>
                <a:spcPts val="0"/>
              </a:spcAft>
              <a:buNone/>
            </a:pPr>
            <a:r>
              <a:rPr lang="en" dirty="0">
                <a:solidFill>
                  <a:srgbClr val="FFFFFF"/>
                </a:solidFill>
                <a:latin typeface="Merienda"/>
                <a:ea typeface="Merienda"/>
                <a:cs typeface="Merienda"/>
                <a:sym typeface="Merienda"/>
              </a:rPr>
              <a:t>	</a:t>
            </a:r>
            <a:r>
              <a:rPr lang="en" dirty="0" smtClean="0">
                <a:solidFill>
                  <a:srgbClr val="FFFFFF"/>
                </a:solidFill>
                <a:latin typeface="Merienda"/>
                <a:ea typeface="Merienda"/>
                <a:cs typeface="Merienda"/>
                <a:sym typeface="Merienda"/>
              </a:rPr>
              <a:t>Brock </a:t>
            </a:r>
            <a:r>
              <a:rPr lang="en" dirty="0">
                <a:solidFill>
                  <a:srgbClr val="FFFFFF"/>
                </a:solidFill>
                <a:latin typeface="Merienda"/>
                <a:ea typeface="Merienda"/>
                <a:cs typeface="Merienda"/>
                <a:sym typeface="Merienda"/>
              </a:rPr>
              <a:t>Carlisle		</a:t>
            </a:r>
            <a:r>
              <a:rPr lang="en" dirty="0" smtClean="0">
                <a:solidFill>
                  <a:srgbClr val="FFFFFF"/>
                </a:solidFill>
                <a:latin typeface="Merienda"/>
                <a:ea typeface="Merienda"/>
                <a:cs typeface="Merienda"/>
                <a:sym typeface="Merienda"/>
              </a:rPr>
              <a:t>Gaines Jordan		Chloi Murphy</a:t>
            </a:r>
            <a:endParaRPr dirty="0">
              <a:solidFill>
                <a:srgbClr val="FFFFFF"/>
              </a:solidFill>
              <a:latin typeface="Merienda"/>
              <a:ea typeface="Merienda"/>
              <a:cs typeface="Merienda"/>
              <a:sym typeface="Merienda"/>
            </a:endParaRPr>
          </a:p>
          <a:p>
            <a:pPr marL="0" lvl="0" indent="0">
              <a:spcBef>
                <a:spcPts val="1600"/>
              </a:spcBef>
              <a:buNone/>
            </a:pPr>
            <a:r>
              <a:rPr lang="en" dirty="0">
                <a:solidFill>
                  <a:srgbClr val="FFFFFF"/>
                </a:solidFill>
                <a:latin typeface="Merienda"/>
                <a:ea typeface="Merienda"/>
                <a:cs typeface="Merienda"/>
                <a:sym typeface="Merienda"/>
              </a:rPr>
              <a:t>	</a:t>
            </a:r>
            <a:r>
              <a:rPr lang="en" dirty="0" smtClean="0">
                <a:solidFill>
                  <a:srgbClr val="FFFFFF"/>
                </a:solidFill>
                <a:latin typeface="Merienda"/>
                <a:ea typeface="Merienda"/>
                <a:cs typeface="Merienda"/>
                <a:sym typeface="Merienda"/>
              </a:rPr>
              <a:t>John </a:t>
            </a:r>
            <a:r>
              <a:rPr lang="en" dirty="0">
                <a:solidFill>
                  <a:srgbClr val="FFFFFF"/>
                </a:solidFill>
                <a:latin typeface="Merienda"/>
                <a:ea typeface="Merienda"/>
                <a:cs typeface="Merienda"/>
                <a:sym typeface="Merienda"/>
              </a:rPr>
              <a:t>Patrick Larrimore 	</a:t>
            </a:r>
            <a:endParaRPr lang="en" dirty="0" smtClean="0">
              <a:solidFill>
                <a:srgbClr val="FFFFFF"/>
              </a:solidFill>
              <a:latin typeface="Merienda"/>
              <a:ea typeface="Merienda"/>
              <a:cs typeface="Merienda"/>
              <a:sym typeface="Merienda"/>
            </a:endParaRPr>
          </a:p>
          <a:p>
            <a:pPr marL="0" lvl="0" indent="0" algn="l" rtl="0">
              <a:spcBef>
                <a:spcPts val="1600"/>
              </a:spcBef>
              <a:spcAft>
                <a:spcPts val="0"/>
              </a:spcAft>
              <a:buNone/>
            </a:pPr>
            <a:r>
              <a:rPr lang="en" sz="2500" dirty="0">
                <a:solidFill>
                  <a:srgbClr val="FFFFFF"/>
                </a:solidFill>
                <a:latin typeface="Merienda"/>
                <a:ea typeface="Merienda"/>
                <a:cs typeface="Merienda"/>
                <a:sym typeface="Merienda"/>
              </a:rPr>
              <a:t>	</a:t>
            </a:r>
            <a:endParaRPr sz="2500" dirty="0">
              <a:solidFill>
                <a:srgbClr val="FFFFFF"/>
              </a:solidFill>
              <a:latin typeface="Merienda"/>
              <a:ea typeface="Merienda"/>
              <a:cs typeface="Merienda"/>
              <a:sym typeface="Merienda"/>
            </a:endParaRPr>
          </a:p>
          <a:p>
            <a:pPr marL="0" lvl="0" indent="0" algn="l" rtl="0">
              <a:spcBef>
                <a:spcPts val="1600"/>
              </a:spcBef>
              <a:spcAft>
                <a:spcPts val="1600"/>
              </a:spcAft>
              <a:buNone/>
            </a:pPr>
            <a:endParaRPr sz="2500" dirty="0">
              <a:solidFill>
                <a:srgbClr val="FFFFFF"/>
              </a:solidFill>
              <a:latin typeface="Merienda"/>
              <a:ea typeface="Merienda"/>
              <a:cs typeface="Merienda"/>
              <a:sym typeface="Merienda"/>
            </a:endParaRPr>
          </a:p>
        </p:txBody>
      </p:sp>
    </p:spTree>
  </p:cSld>
  <p:clrMapOvr>
    <a:masterClrMapping/>
  </p:clrMapOvr>
  <mc:AlternateContent xmlns:mc="http://schemas.openxmlformats.org/markup-compatibility/2006" xmlns:p14="http://schemas.microsoft.com/office/powerpoint/2010/main">
    <mc:Choice Requires="p14">
      <p:transition p14:dur="10" advClick="0" advTm="24000"/>
    </mc:Choice>
    <mc:Fallback xmlns="">
      <p:transition advClick="0" advTm="2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583">
                                            <p:txEl>
                                              <p:pRg st="0" end="0"/>
                                            </p:txEl>
                                          </p:spTgt>
                                        </p:tgtEl>
                                        <p:attrNameLst>
                                          <p:attrName>style.visibility</p:attrName>
                                        </p:attrNameLst>
                                      </p:cBhvr>
                                      <p:to>
                                        <p:strVal val="visible"/>
                                      </p:to>
                                    </p:set>
                                    <p:animEffect transition="in" filter="wedge">
                                      <p:cBhvr>
                                        <p:cTn id="7" dur="2000"/>
                                        <p:tgtEl>
                                          <p:spTgt spid="5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583">
                                            <p:txEl>
                                              <p:pRg st="1" end="1"/>
                                            </p:txEl>
                                          </p:spTgt>
                                        </p:tgtEl>
                                        <p:attrNameLst>
                                          <p:attrName>style.visibility</p:attrName>
                                        </p:attrNameLst>
                                      </p:cBhvr>
                                      <p:to>
                                        <p:strVal val="visible"/>
                                      </p:to>
                                    </p:set>
                                    <p:animEffect transition="in" filter="wedge">
                                      <p:cBhvr>
                                        <p:cTn id="12" dur="2000"/>
                                        <p:tgtEl>
                                          <p:spTgt spid="58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nodeType="clickEffect">
                                  <p:stCondLst>
                                    <p:cond delay="0"/>
                                  </p:stCondLst>
                                  <p:childTnLst>
                                    <p:set>
                                      <p:cBhvr>
                                        <p:cTn id="16" dur="1" fill="hold">
                                          <p:stCondLst>
                                            <p:cond delay="0"/>
                                          </p:stCondLst>
                                        </p:cTn>
                                        <p:tgtEl>
                                          <p:spTgt spid="583">
                                            <p:txEl>
                                              <p:pRg st="2" end="2"/>
                                            </p:txEl>
                                          </p:spTgt>
                                        </p:tgtEl>
                                        <p:attrNameLst>
                                          <p:attrName>style.visibility</p:attrName>
                                        </p:attrNameLst>
                                      </p:cBhvr>
                                      <p:to>
                                        <p:strVal val="visible"/>
                                      </p:to>
                                    </p:set>
                                    <p:animEffect transition="in" filter="wedge">
                                      <p:cBhvr>
                                        <p:cTn id="17" dur="2000"/>
                                        <p:tgtEl>
                                          <p:spTgt spid="58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nodeType="clickEffect">
                                  <p:stCondLst>
                                    <p:cond delay="0"/>
                                  </p:stCondLst>
                                  <p:childTnLst>
                                    <p:set>
                                      <p:cBhvr>
                                        <p:cTn id="21" dur="1" fill="hold">
                                          <p:stCondLst>
                                            <p:cond delay="0"/>
                                          </p:stCondLst>
                                        </p:cTn>
                                        <p:tgtEl>
                                          <p:spTgt spid="583">
                                            <p:txEl>
                                              <p:pRg st="3" end="3"/>
                                            </p:txEl>
                                          </p:spTgt>
                                        </p:tgtEl>
                                        <p:attrNameLst>
                                          <p:attrName>style.visibility</p:attrName>
                                        </p:attrNameLst>
                                      </p:cBhvr>
                                      <p:to>
                                        <p:strVal val="visible"/>
                                      </p:to>
                                    </p:set>
                                    <p:animEffect transition="in" filter="wedge">
                                      <p:cBhvr>
                                        <p:cTn id="22" dur="2000"/>
                                        <p:tgtEl>
                                          <p:spTgt spid="58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0" presetClass="entr" presetSubtype="0" fill="hold" nodeType="clickEffect">
                                  <p:stCondLst>
                                    <p:cond delay="0"/>
                                  </p:stCondLst>
                                  <p:childTnLst>
                                    <p:set>
                                      <p:cBhvr>
                                        <p:cTn id="26" dur="1" fill="hold">
                                          <p:stCondLst>
                                            <p:cond delay="0"/>
                                          </p:stCondLst>
                                        </p:cTn>
                                        <p:tgtEl>
                                          <p:spTgt spid="583">
                                            <p:txEl>
                                              <p:pRg st="4" end="4"/>
                                            </p:txEl>
                                          </p:spTgt>
                                        </p:tgtEl>
                                        <p:attrNameLst>
                                          <p:attrName>style.visibility</p:attrName>
                                        </p:attrNameLst>
                                      </p:cBhvr>
                                      <p:to>
                                        <p:strVal val="visible"/>
                                      </p:to>
                                    </p:set>
                                    <p:animEffect transition="in" filter="wedge">
                                      <p:cBhvr>
                                        <p:cTn id="27" dur="2000"/>
                                        <p:tgtEl>
                                          <p:spTgt spid="58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0" presetClass="entr" presetSubtype="0" fill="hold" nodeType="clickEffect">
                                  <p:stCondLst>
                                    <p:cond delay="0"/>
                                  </p:stCondLst>
                                  <p:childTnLst>
                                    <p:set>
                                      <p:cBhvr>
                                        <p:cTn id="31" dur="1" fill="hold">
                                          <p:stCondLst>
                                            <p:cond delay="0"/>
                                          </p:stCondLst>
                                        </p:cTn>
                                        <p:tgtEl>
                                          <p:spTgt spid="583">
                                            <p:txEl>
                                              <p:pRg st="5" end="5"/>
                                            </p:txEl>
                                          </p:spTgt>
                                        </p:tgtEl>
                                        <p:attrNameLst>
                                          <p:attrName>style.visibility</p:attrName>
                                        </p:attrNameLst>
                                      </p:cBhvr>
                                      <p:to>
                                        <p:strVal val="visible"/>
                                      </p:to>
                                    </p:set>
                                    <p:animEffect transition="in" filter="wedge">
                                      <p:cBhvr>
                                        <p:cTn id="32" dur="2000"/>
                                        <p:tgtEl>
                                          <p:spTgt spid="58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0" presetClass="entr" presetSubtype="0" fill="hold" nodeType="clickEffect">
                                  <p:stCondLst>
                                    <p:cond delay="0"/>
                                  </p:stCondLst>
                                  <p:childTnLst>
                                    <p:set>
                                      <p:cBhvr>
                                        <p:cTn id="36" dur="1" fill="hold">
                                          <p:stCondLst>
                                            <p:cond delay="0"/>
                                          </p:stCondLst>
                                        </p:cTn>
                                        <p:tgtEl>
                                          <p:spTgt spid="583">
                                            <p:txEl>
                                              <p:pRg st="6" end="6"/>
                                            </p:txEl>
                                          </p:spTgt>
                                        </p:tgtEl>
                                        <p:attrNameLst>
                                          <p:attrName>style.visibility</p:attrName>
                                        </p:attrNameLst>
                                      </p:cBhvr>
                                      <p:to>
                                        <p:strVal val="visible"/>
                                      </p:to>
                                    </p:set>
                                    <p:animEffect transition="in" filter="wedge">
                                      <p:cBhvr>
                                        <p:cTn id="37" dur="2000"/>
                                        <p:tgtEl>
                                          <p:spTgt spid="58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587"/>
        <p:cNvGrpSpPr/>
        <p:nvPr/>
      </p:nvGrpSpPr>
      <p:grpSpPr>
        <a:xfrm>
          <a:off x="0" y="0"/>
          <a:ext cx="0" cy="0"/>
          <a:chOff x="0" y="0"/>
          <a:chExt cx="0" cy="0"/>
        </a:xfrm>
      </p:grpSpPr>
      <p:sp>
        <p:nvSpPr>
          <p:cNvPr id="588" name="Google Shape;588;p100"/>
          <p:cNvSpPr txBox="1">
            <a:spLocks noGrp="1"/>
          </p:cNvSpPr>
          <p:nvPr>
            <p:ph type="title"/>
          </p:nvPr>
        </p:nvSpPr>
        <p:spPr>
          <a:xfrm>
            <a:off x="148725" y="445025"/>
            <a:ext cx="8775000" cy="608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FF9900"/>
                </a:solidFill>
                <a:latin typeface="Sofia"/>
                <a:ea typeface="Sofia"/>
                <a:cs typeface="Sofia"/>
                <a:sym typeface="Sofia"/>
              </a:rPr>
              <a:t>High School Math Team</a:t>
            </a:r>
            <a:endParaRPr>
              <a:solidFill>
                <a:srgbClr val="FF9900"/>
              </a:solidFill>
              <a:latin typeface="Sofia"/>
              <a:ea typeface="Sofia"/>
              <a:cs typeface="Sofia"/>
              <a:sym typeface="Sofia"/>
            </a:endParaRPr>
          </a:p>
        </p:txBody>
      </p:sp>
      <p:sp>
        <p:nvSpPr>
          <p:cNvPr id="589" name="Google Shape;589;p100"/>
          <p:cNvSpPr txBox="1">
            <a:spLocks noGrp="1"/>
          </p:cNvSpPr>
          <p:nvPr>
            <p:ph type="body" idx="1"/>
          </p:nvPr>
        </p:nvSpPr>
        <p:spPr>
          <a:xfrm>
            <a:off x="311700" y="1053500"/>
            <a:ext cx="8520600" cy="387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500" dirty="0">
                <a:solidFill>
                  <a:srgbClr val="FFFFFF"/>
                </a:solidFill>
                <a:latin typeface="Merienda"/>
                <a:ea typeface="Merienda"/>
                <a:cs typeface="Merienda"/>
                <a:sym typeface="Merienda"/>
              </a:rPr>
              <a:t>			</a:t>
            </a:r>
            <a:endParaRPr sz="2500" dirty="0">
              <a:solidFill>
                <a:srgbClr val="FFFFFF"/>
              </a:solidFill>
              <a:latin typeface="Merienda"/>
              <a:ea typeface="Merienda"/>
              <a:cs typeface="Merienda"/>
              <a:sym typeface="Merienda"/>
            </a:endParaRPr>
          </a:p>
          <a:p>
            <a:pPr marL="914400" lvl="0" indent="0" algn="l" rtl="0">
              <a:spcBef>
                <a:spcPts val="1600"/>
              </a:spcBef>
              <a:spcAft>
                <a:spcPts val="0"/>
              </a:spcAft>
              <a:buNone/>
            </a:pPr>
            <a:r>
              <a:rPr lang="en" sz="2500" dirty="0">
                <a:solidFill>
                  <a:srgbClr val="FFFFFF"/>
                </a:solidFill>
                <a:latin typeface="Merienda"/>
                <a:ea typeface="Merienda"/>
                <a:cs typeface="Merienda"/>
                <a:sym typeface="Merienda"/>
              </a:rPr>
              <a:t>Clarke Graves			</a:t>
            </a:r>
            <a:r>
              <a:rPr lang="en" sz="2500" dirty="0" smtClean="0">
                <a:solidFill>
                  <a:srgbClr val="FFFFFF"/>
                </a:solidFill>
                <a:latin typeface="Merienda"/>
                <a:ea typeface="Merienda"/>
                <a:cs typeface="Merienda"/>
                <a:sym typeface="Merienda"/>
              </a:rPr>
              <a:t>Anna </a:t>
            </a:r>
            <a:r>
              <a:rPr lang="en" sz="2500" dirty="0">
                <a:solidFill>
                  <a:srgbClr val="FFFFFF"/>
                </a:solidFill>
                <a:latin typeface="Merienda"/>
                <a:ea typeface="Merienda"/>
                <a:cs typeface="Merienda"/>
                <a:sym typeface="Merienda"/>
              </a:rPr>
              <a:t>Claire Bush</a:t>
            </a:r>
            <a:endParaRPr sz="2500" dirty="0">
              <a:solidFill>
                <a:srgbClr val="FFFFFF"/>
              </a:solidFill>
              <a:latin typeface="Merienda"/>
              <a:ea typeface="Merienda"/>
              <a:cs typeface="Merienda"/>
              <a:sym typeface="Merienda"/>
            </a:endParaRPr>
          </a:p>
          <a:p>
            <a:pPr marL="0" lvl="0" indent="0" algn="l" rtl="0">
              <a:spcBef>
                <a:spcPts val="1600"/>
              </a:spcBef>
              <a:spcAft>
                <a:spcPts val="0"/>
              </a:spcAft>
              <a:buNone/>
            </a:pPr>
            <a:r>
              <a:rPr lang="en" sz="2500" dirty="0">
                <a:solidFill>
                  <a:srgbClr val="FFFFFF"/>
                </a:solidFill>
                <a:latin typeface="Merienda"/>
                <a:ea typeface="Merienda"/>
                <a:cs typeface="Merienda"/>
                <a:sym typeface="Merienda"/>
              </a:rPr>
              <a:t>	</a:t>
            </a:r>
            <a:r>
              <a:rPr lang="en" sz="2500" dirty="0" smtClean="0">
                <a:solidFill>
                  <a:srgbClr val="FFFFFF"/>
                </a:solidFill>
                <a:latin typeface="Merienda"/>
                <a:ea typeface="Merienda"/>
                <a:cs typeface="Merienda"/>
                <a:sym typeface="Merienda"/>
              </a:rPr>
              <a:t>Madeline </a:t>
            </a:r>
            <a:r>
              <a:rPr lang="en" sz="2500" dirty="0">
                <a:solidFill>
                  <a:srgbClr val="FFFFFF"/>
                </a:solidFill>
                <a:latin typeface="Merienda"/>
                <a:ea typeface="Merienda"/>
                <a:cs typeface="Merienda"/>
                <a:sym typeface="Merienda"/>
              </a:rPr>
              <a:t>Robinson		Ally Cumlander</a:t>
            </a:r>
            <a:endParaRPr sz="2500" dirty="0">
              <a:solidFill>
                <a:srgbClr val="FFFFFF"/>
              </a:solidFill>
              <a:latin typeface="Merienda"/>
              <a:ea typeface="Merienda"/>
              <a:cs typeface="Merienda"/>
              <a:sym typeface="Merienda"/>
            </a:endParaRPr>
          </a:p>
          <a:p>
            <a:pPr marL="0" lvl="0" indent="0" algn="l" rtl="0">
              <a:spcBef>
                <a:spcPts val="1600"/>
              </a:spcBef>
              <a:spcAft>
                <a:spcPts val="0"/>
              </a:spcAft>
              <a:buNone/>
            </a:pPr>
            <a:r>
              <a:rPr lang="en" sz="2500" dirty="0">
                <a:solidFill>
                  <a:srgbClr val="FFFFFF"/>
                </a:solidFill>
                <a:latin typeface="Merienda"/>
                <a:ea typeface="Merienda"/>
                <a:cs typeface="Merienda"/>
                <a:sym typeface="Merienda"/>
              </a:rPr>
              <a:t>			 </a:t>
            </a:r>
            <a:r>
              <a:rPr lang="en" sz="2500" dirty="0" smtClean="0">
                <a:solidFill>
                  <a:srgbClr val="FFFFFF"/>
                </a:solidFill>
                <a:latin typeface="Merienda"/>
                <a:ea typeface="Merienda"/>
                <a:cs typeface="Merienda"/>
                <a:sym typeface="Merienda"/>
              </a:rPr>
              <a:t>     Ally </a:t>
            </a:r>
            <a:r>
              <a:rPr lang="en" sz="2500" dirty="0">
                <a:solidFill>
                  <a:srgbClr val="FFFFFF"/>
                </a:solidFill>
                <a:latin typeface="Merienda"/>
                <a:ea typeface="Merienda"/>
                <a:cs typeface="Merienda"/>
                <a:sym typeface="Merienda"/>
              </a:rPr>
              <a:t>Linder</a:t>
            </a:r>
            <a:endParaRPr sz="2500" dirty="0">
              <a:solidFill>
                <a:srgbClr val="FFFFFF"/>
              </a:solidFill>
              <a:latin typeface="Merienda"/>
              <a:ea typeface="Merienda"/>
              <a:cs typeface="Merienda"/>
              <a:sym typeface="Merienda"/>
            </a:endParaRPr>
          </a:p>
          <a:p>
            <a:pPr marL="0" lvl="0" indent="0" algn="l" rtl="0">
              <a:spcBef>
                <a:spcPts val="1600"/>
              </a:spcBef>
              <a:spcAft>
                <a:spcPts val="1600"/>
              </a:spcAft>
              <a:buNone/>
            </a:pPr>
            <a:endParaRPr sz="2500" dirty="0">
              <a:solidFill>
                <a:srgbClr val="FFFFFF"/>
              </a:solidFill>
              <a:latin typeface="Merienda"/>
              <a:ea typeface="Merienda"/>
              <a:cs typeface="Merienda"/>
              <a:sym typeface="Merienda"/>
            </a:endParaRPr>
          </a:p>
        </p:txBody>
      </p:sp>
    </p:spTree>
  </p:cSld>
  <p:clrMapOvr>
    <a:masterClrMapping/>
  </p:clrMapOvr>
  <mc:AlternateContent xmlns:mc="http://schemas.openxmlformats.org/markup-compatibility/2006" xmlns:p14="http://schemas.microsoft.com/office/powerpoint/2010/main">
    <mc:Choice Requires="p14">
      <p:transition p14:dur="0" advClick="0" advTm="24000"/>
    </mc:Choice>
    <mc:Fallback xmlns="">
      <p:transition advClick="0" advTm="2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589">
                                            <p:txEl>
                                              <p:pRg st="1" end="1"/>
                                            </p:txEl>
                                          </p:spTgt>
                                        </p:tgtEl>
                                        <p:attrNameLst>
                                          <p:attrName>style.visibility</p:attrName>
                                        </p:attrNameLst>
                                      </p:cBhvr>
                                      <p:to>
                                        <p:strVal val="visible"/>
                                      </p:to>
                                    </p:set>
                                    <p:animEffect transition="in" filter="wedge">
                                      <p:cBhvr>
                                        <p:cTn id="7" dur="2000"/>
                                        <p:tgtEl>
                                          <p:spTgt spid="58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589">
                                            <p:txEl>
                                              <p:pRg st="2" end="2"/>
                                            </p:txEl>
                                          </p:spTgt>
                                        </p:tgtEl>
                                        <p:attrNameLst>
                                          <p:attrName>style.visibility</p:attrName>
                                        </p:attrNameLst>
                                      </p:cBhvr>
                                      <p:to>
                                        <p:strVal val="visible"/>
                                      </p:to>
                                    </p:set>
                                    <p:animEffect transition="in" filter="wedge">
                                      <p:cBhvr>
                                        <p:cTn id="12" dur="2000"/>
                                        <p:tgtEl>
                                          <p:spTgt spid="58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nodeType="clickEffect">
                                  <p:stCondLst>
                                    <p:cond delay="0"/>
                                  </p:stCondLst>
                                  <p:childTnLst>
                                    <p:set>
                                      <p:cBhvr>
                                        <p:cTn id="16" dur="1" fill="hold">
                                          <p:stCondLst>
                                            <p:cond delay="0"/>
                                          </p:stCondLst>
                                        </p:cTn>
                                        <p:tgtEl>
                                          <p:spTgt spid="589">
                                            <p:txEl>
                                              <p:pRg st="3" end="3"/>
                                            </p:txEl>
                                          </p:spTgt>
                                        </p:tgtEl>
                                        <p:attrNameLst>
                                          <p:attrName>style.visibility</p:attrName>
                                        </p:attrNameLst>
                                      </p:cBhvr>
                                      <p:to>
                                        <p:strVal val="visible"/>
                                      </p:to>
                                    </p:set>
                                    <p:animEffect transition="in" filter="wedge">
                                      <p:cBhvr>
                                        <p:cTn id="17" dur="2000"/>
                                        <p:tgtEl>
                                          <p:spTgt spid="58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sp>
        <p:nvSpPr>
          <p:cNvPr id="594" name="Google Shape;594;p101"/>
          <p:cNvSpPr txBox="1">
            <a:spLocks noGrp="1"/>
          </p:cNvSpPr>
          <p:nvPr>
            <p:ph type="title"/>
          </p:nvPr>
        </p:nvSpPr>
        <p:spPr>
          <a:xfrm>
            <a:off x="148725" y="445025"/>
            <a:ext cx="8775000" cy="608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FF9900"/>
                </a:solidFill>
                <a:latin typeface="Sofia"/>
                <a:ea typeface="Sofia"/>
                <a:cs typeface="Sofia"/>
                <a:sym typeface="Sofia"/>
              </a:rPr>
              <a:t>Senior High Beta Club</a:t>
            </a:r>
            <a:endParaRPr>
              <a:solidFill>
                <a:srgbClr val="FF9900"/>
              </a:solidFill>
              <a:latin typeface="Sofia"/>
              <a:ea typeface="Sofia"/>
              <a:cs typeface="Sofia"/>
              <a:sym typeface="Sofia"/>
            </a:endParaRPr>
          </a:p>
        </p:txBody>
      </p:sp>
      <p:sp>
        <p:nvSpPr>
          <p:cNvPr id="595" name="Google Shape;595;p101"/>
          <p:cNvSpPr txBox="1">
            <a:spLocks noGrp="1"/>
          </p:cNvSpPr>
          <p:nvPr>
            <p:ph type="body" idx="1"/>
          </p:nvPr>
        </p:nvSpPr>
        <p:spPr>
          <a:xfrm>
            <a:off x="311700" y="1053500"/>
            <a:ext cx="8520600" cy="3879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100" dirty="0">
                <a:solidFill>
                  <a:srgbClr val="FF9900"/>
                </a:solidFill>
                <a:latin typeface="Merienda"/>
                <a:ea typeface="Merienda"/>
                <a:cs typeface="Merienda"/>
                <a:sym typeface="Merienda"/>
              </a:rPr>
              <a:t>9th Grade:  </a:t>
            </a:r>
            <a:endParaRPr sz="2100" dirty="0">
              <a:solidFill>
                <a:srgbClr val="FF9900"/>
              </a:solidFill>
              <a:latin typeface="Merienda"/>
              <a:ea typeface="Merienda"/>
              <a:cs typeface="Merienda"/>
              <a:sym typeface="Merienda"/>
            </a:endParaRPr>
          </a:p>
          <a:p>
            <a:pPr marL="914400" lvl="0" indent="457200" algn="l" rtl="0">
              <a:spcBef>
                <a:spcPts val="1600"/>
              </a:spcBef>
              <a:spcAft>
                <a:spcPts val="0"/>
              </a:spcAft>
              <a:buNone/>
            </a:pPr>
            <a:r>
              <a:rPr lang="en" sz="2100" dirty="0">
                <a:solidFill>
                  <a:srgbClr val="FFFFFF"/>
                </a:solidFill>
                <a:latin typeface="Merienda"/>
                <a:ea typeface="Merienda"/>
                <a:cs typeface="Merienda"/>
                <a:sym typeface="Merienda"/>
              </a:rPr>
              <a:t>Hailey Crutchfield		Marley Van Dee</a:t>
            </a:r>
            <a:endParaRPr sz="2100" dirty="0">
              <a:solidFill>
                <a:srgbClr val="FFFFFF"/>
              </a:solidFill>
              <a:latin typeface="Merienda"/>
              <a:ea typeface="Merienda"/>
              <a:cs typeface="Merienda"/>
              <a:sym typeface="Merienda"/>
            </a:endParaRPr>
          </a:p>
          <a:p>
            <a:pPr marL="914400" lvl="0" indent="457200" algn="l" rtl="0">
              <a:spcBef>
                <a:spcPts val="1600"/>
              </a:spcBef>
              <a:spcAft>
                <a:spcPts val="0"/>
              </a:spcAft>
              <a:buNone/>
            </a:pPr>
            <a:r>
              <a:rPr lang="en" sz="2100">
                <a:solidFill>
                  <a:srgbClr val="FFFFFF"/>
                </a:solidFill>
                <a:latin typeface="Merienda"/>
                <a:ea typeface="Merienda"/>
                <a:cs typeface="Merienda"/>
                <a:sym typeface="Merienda"/>
              </a:rPr>
              <a:t>Libby </a:t>
            </a:r>
            <a:r>
              <a:rPr lang="en" sz="2100" smtClean="0">
                <a:solidFill>
                  <a:srgbClr val="FFFFFF"/>
                </a:solidFill>
                <a:latin typeface="Merienda"/>
                <a:ea typeface="Merienda"/>
                <a:cs typeface="Merienda"/>
                <a:sym typeface="Merienda"/>
              </a:rPr>
              <a:t>Ivey</a:t>
            </a:r>
            <a:r>
              <a:rPr lang="en" sz="2100" dirty="0">
                <a:solidFill>
                  <a:srgbClr val="FFFFFF"/>
                </a:solidFill>
                <a:latin typeface="Merienda"/>
                <a:ea typeface="Merienda"/>
                <a:cs typeface="Merienda"/>
                <a:sym typeface="Merienda"/>
              </a:rPr>
              <a:t>				</a:t>
            </a:r>
            <a:r>
              <a:rPr lang="en" sz="2100" dirty="0" smtClean="0">
                <a:solidFill>
                  <a:srgbClr val="FFFFFF"/>
                </a:solidFill>
                <a:latin typeface="Merienda"/>
                <a:ea typeface="Merienda"/>
                <a:cs typeface="Merienda"/>
                <a:sym typeface="Merienda"/>
              </a:rPr>
              <a:t>Meredith </a:t>
            </a:r>
            <a:r>
              <a:rPr lang="en" sz="2100" dirty="0">
                <a:solidFill>
                  <a:srgbClr val="FFFFFF"/>
                </a:solidFill>
                <a:latin typeface="Merienda"/>
                <a:ea typeface="Merienda"/>
                <a:cs typeface="Merienda"/>
                <a:sym typeface="Merienda"/>
              </a:rPr>
              <a:t>Wright</a:t>
            </a:r>
            <a:endParaRPr sz="2100" dirty="0">
              <a:solidFill>
                <a:srgbClr val="FFFFFF"/>
              </a:solidFill>
              <a:latin typeface="Merienda"/>
              <a:ea typeface="Merienda"/>
              <a:cs typeface="Merienda"/>
              <a:sym typeface="Merienda"/>
            </a:endParaRPr>
          </a:p>
          <a:p>
            <a:pPr marL="914400" lvl="0" indent="457200" algn="l" rtl="0">
              <a:spcBef>
                <a:spcPts val="1600"/>
              </a:spcBef>
              <a:spcAft>
                <a:spcPts val="0"/>
              </a:spcAft>
              <a:buNone/>
            </a:pPr>
            <a:r>
              <a:rPr lang="en" sz="2100" dirty="0">
                <a:solidFill>
                  <a:schemeClr val="dk1"/>
                </a:solidFill>
                <a:latin typeface="Merienda"/>
                <a:ea typeface="Merienda"/>
                <a:cs typeface="Merienda"/>
                <a:sym typeface="Merienda"/>
              </a:rPr>
              <a:t>Chloi  Murphy			Gaines </a:t>
            </a:r>
            <a:r>
              <a:rPr lang="en" sz="2100" dirty="0" smtClean="0">
                <a:solidFill>
                  <a:schemeClr val="dk1"/>
                </a:solidFill>
                <a:latin typeface="Merienda"/>
                <a:ea typeface="Merienda"/>
                <a:cs typeface="Merienda"/>
                <a:sym typeface="Merienda"/>
              </a:rPr>
              <a:t>Jordan</a:t>
            </a:r>
          </a:p>
          <a:p>
            <a:pPr marL="914400" lvl="0" indent="457200" algn="l" rtl="0">
              <a:spcBef>
                <a:spcPts val="1600"/>
              </a:spcBef>
              <a:spcAft>
                <a:spcPts val="0"/>
              </a:spcAft>
              <a:buNone/>
            </a:pPr>
            <a:r>
              <a:rPr lang="en" sz="2100" dirty="0" smtClean="0">
                <a:solidFill>
                  <a:schemeClr val="dk1"/>
                </a:solidFill>
                <a:latin typeface="Merienda"/>
                <a:ea typeface="Merienda"/>
                <a:cs typeface="Merienda"/>
                <a:sym typeface="Merienda"/>
              </a:rPr>
              <a:t>Landen </a:t>
            </a:r>
            <a:r>
              <a:rPr lang="en" sz="2100" dirty="0">
                <a:solidFill>
                  <a:schemeClr val="dk1"/>
                </a:solidFill>
                <a:latin typeface="Merienda"/>
                <a:ea typeface="Merienda"/>
                <a:cs typeface="Merienda"/>
                <a:sym typeface="Merienda"/>
              </a:rPr>
              <a:t>Fendley			Tenlee	Parden</a:t>
            </a:r>
            <a:r>
              <a:rPr lang="en" sz="2100" dirty="0">
                <a:solidFill>
                  <a:srgbClr val="FFFFFF"/>
                </a:solidFill>
                <a:latin typeface="Merienda"/>
                <a:ea typeface="Merienda"/>
                <a:cs typeface="Merienda"/>
                <a:sym typeface="Merienda"/>
              </a:rPr>
              <a:t>	</a:t>
            </a:r>
            <a:endParaRPr sz="2100" dirty="0">
              <a:solidFill>
                <a:srgbClr val="FFFFFF"/>
              </a:solidFill>
              <a:latin typeface="Merienda"/>
              <a:ea typeface="Merienda"/>
              <a:cs typeface="Merienda"/>
              <a:sym typeface="Merienda"/>
            </a:endParaRPr>
          </a:p>
          <a:p>
            <a:pPr marL="0" lvl="0" indent="0" algn="l" rtl="0">
              <a:spcBef>
                <a:spcPts val="1600"/>
              </a:spcBef>
              <a:spcAft>
                <a:spcPts val="1600"/>
              </a:spcAft>
              <a:buNone/>
            </a:pPr>
            <a:r>
              <a:rPr lang="en" sz="2100" dirty="0">
                <a:solidFill>
                  <a:srgbClr val="FFFFFF"/>
                </a:solidFill>
                <a:latin typeface="Merienda"/>
                <a:ea typeface="Merienda"/>
                <a:cs typeface="Merienda"/>
                <a:sym typeface="Merienda"/>
              </a:rPr>
              <a:t>			</a:t>
            </a:r>
            <a:endParaRPr sz="2100" dirty="0">
              <a:solidFill>
                <a:srgbClr val="FFFFFF"/>
              </a:solidFill>
              <a:latin typeface="Merienda"/>
              <a:ea typeface="Merienda"/>
              <a:cs typeface="Merienda"/>
              <a:sym typeface="Merienda"/>
            </a:endParaRPr>
          </a:p>
        </p:txBody>
      </p:sp>
    </p:spTree>
  </p:cSld>
  <p:clrMapOvr>
    <a:masterClrMapping/>
  </p:clrMapOvr>
  <mc:AlternateContent xmlns:mc="http://schemas.openxmlformats.org/markup-compatibility/2006" xmlns:p14="http://schemas.microsoft.com/office/powerpoint/2010/main">
    <mc:Choice Requires="p14">
      <p:transition p14:dur="10" advClick="0" advTm="24000"/>
    </mc:Choice>
    <mc:Fallback xmlns="">
      <p:transition advClick="0" advTm="2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595">
                                            <p:txEl>
                                              <p:pRg st="1" end="1"/>
                                            </p:txEl>
                                          </p:spTgt>
                                        </p:tgtEl>
                                        <p:attrNameLst>
                                          <p:attrName>style.visibility</p:attrName>
                                        </p:attrNameLst>
                                      </p:cBhvr>
                                      <p:to>
                                        <p:strVal val="visible"/>
                                      </p:to>
                                    </p:set>
                                    <p:animEffect transition="in" filter="wedge">
                                      <p:cBhvr>
                                        <p:cTn id="7" dur="2000"/>
                                        <p:tgtEl>
                                          <p:spTgt spid="59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595">
                                            <p:txEl>
                                              <p:pRg st="2" end="2"/>
                                            </p:txEl>
                                          </p:spTgt>
                                        </p:tgtEl>
                                        <p:attrNameLst>
                                          <p:attrName>style.visibility</p:attrName>
                                        </p:attrNameLst>
                                      </p:cBhvr>
                                      <p:to>
                                        <p:strVal val="visible"/>
                                      </p:to>
                                    </p:set>
                                    <p:animEffect transition="in" filter="wedge">
                                      <p:cBhvr>
                                        <p:cTn id="12" dur="2000"/>
                                        <p:tgtEl>
                                          <p:spTgt spid="59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nodeType="clickEffect">
                                  <p:stCondLst>
                                    <p:cond delay="0"/>
                                  </p:stCondLst>
                                  <p:childTnLst>
                                    <p:set>
                                      <p:cBhvr>
                                        <p:cTn id="16" dur="1" fill="hold">
                                          <p:stCondLst>
                                            <p:cond delay="0"/>
                                          </p:stCondLst>
                                        </p:cTn>
                                        <p:tgtEl>
                                          <p:spTgt spid="595">
                                            <p:txEl>
                                              <p:pRg st="3" end="3"/>
                                            </p:txEl>
                                          </p:spTgt>
                                        </p:tgtEl>
                                        <p:attrNameLst>
                                          <p:attrName>style.visibility</p:attrName>
                                        </p:attrNameLst>
                                      </p:cBhvr>
                                      <p:to>
                                        <p:strVal val="visible"/>
                                      </p:to>
                                    </p:set>
                                    <p:animEffect transition="in" filter="wedge">
                                      <p:cBhvr>
                                        <p:cTn id="17" dur="2000"/>
                                        <p:tgtEl>
                                          <p:spTgt spid="59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nodeType="clickEffect">
                                  <p:stCondLst>
                                    <p:cond delay="0"/>
                                  </p:stCondLst>
                                  <p:childTnLst>
                                    <p:set>
                                      <p:cBhvr>
                                        <p:cTn id="21" dur="1" fill="hold">
                                          <p:stCondLst>
                                            <p:cond delay="0"/>
                                          </p:stCondLst>
                                        </p:cTn>
                                        <p:tgtEl>
                                          <p:spTgt spid="595">
                                            <p:txEl>
                                              <p:pRg st="4" end="4"/>
                                            </p:txEl>
                                          </p:spTgt>
                                        </p:tgtEl>
                                        <p:attrNameLst>
                                          <p:attrName>style.visibility</p:attrName>
                                        </p:attrNameLst>
                                      </p:cBhvr>
                                      <p:to>
                                        <p:strVal val="visible"/>
                                      </p:to>
                                    </p:set>
                                    <p:animEffect transition="in" filter="wedge">
                                      <p:cBhvr>
                                        <p:cTn id="22" dur="2000"/>
                                        <p:tgtEl>
                                          <p:spTgt spid="59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a:solidFill>
                  <a:srgbClr val="FF9900"/>
                </a:solidFill>
                <a:latin typeface="Sofia"/>
                <a:ea typeface="Sofia"/>
                <a:cs typeface="Sofia"/>
                <a:sym typeface="Sofia"/>
              </a:rPr>
              <a:t>Mrs. Maxie- 2nd Grade</a:t>
            </a:r>
            <a:endParaRPr sz="3600">
              <a:solidFill>
                <a:srgbClr val="FF9900"/>
              </a:solidFill>
              <a:latin typeface="Sofia"/>
              <a:ea typeface="Sofia"/>
              <a:cs typeface="Sofia"/>
              <a:sym typeface="Sofia"/>
            </a:endParaRPr>
          </a:p>
        </p:txBody>
      </p:sp>
      <p:sp>
        <p:nvSpPr>
          <p:cNvPr id="110" name="Google Shape;110;p21"/>
          <p:cNvSpPr txBox="1">
            <a:spLocks noGrp="1"/>
          </p:cNvSpPr>
          <p:nvPr>
            <p:ph type="body" idx="1"/>
          </p:nvPr>
        </p:nvSpPr>
        <p:spPr>
          <a:xfrm>
            <a:off x="311700" y="1253300"/>
            <a:ext cx="8631900" cy="3529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500" dirty="0">
                <a:latin typeface="Merienda"/>
                <a:ea typeface="Merienda"/>
                <a:cs typeface="Merienda"/>
                <a:sym typeface="Merienda"/>
              </a:rPr>
              <a:t>“A/B” Honor Roll</a:t>
            </a:r>
            <a:endParaRPr sz="2500" dirty="0">
              <a:latin typeface="Merienda"/>
              <a:ea typeface="Merienda"/>
              <a:cs typeface="Merienda"/>
              <a:sym typeface="Merienda"/>
            </a:endParaRPr>
          </a:p>
          <a:p>
            <a:pPr marL="0" lvl="0" indent="0" algn="ctr" rtl="0">
              <a:spcBef>
                <a:spcPts val="1600"/>
              </a:spcBef>
              <a:spcAft>
                <a:spcPts val="0"/>
              </a:spcAft>
              <a:buNone/>
            </a:pPr>
            <a:endParaRPr sz="2500" dirty="0">
              <a:latin typeface="Merienda"/>
              <a:ea typeface="Merienda"/>
              <a:cs typeface="Merienda"/>
              <a:sym typeface="Merienda"/>
            </a:endParaRPr>
          </a:p>
          <a:p>
            <a:pPr marL="0" lvl="0" indent="0" algn="ctr" rtl="0">
              <a:spcBef>
                <a:spcPts val="1600"/>
              </a:spcBef>
              <a:spcAft>
                <a:spcPts val="1600"/>
              </a:spcAft>
              <a:buNone/>
            </a:pPr>
            <a:r>
              <a:rPr lang="en" sz="2500" dirty="0">
                <a:latin typeface="Merienda"/>
                <a:ea typeface="Merienda"/>
                <a:cs typeface="Merienda"/>
                <a:sym typeface="Merienda"/>
              </a:rPr>
              <a:t>Daniel Flint</a:t>
            </a:r>
            <a:endParaRPr sz="2500" dirty="0">
              <a:latin typeface="Merienda"/>
              <a:ea typeface="Merienda"/>
              <a:cs typeface="Merienda"/>
              <a:sym typeface="Merienda"/>
            </a:endParaRPr>
          </a:p>
        </p:txBody>
      </p:sp>
    </p:spTree>
  </p:cSld>
  <p:clrMapOvr>
    <a:masterClrMapping/>
  </p:clrMapOvr>
  <mc:AlternateContent xmlns:mc="http://schemas.openxmlformats.org/markup-compatibility/2006" xmlns:p14="http://schemas.microsoft.com/office/powerpoint/2010/main">
    <mc:Choice Requires="p14">
      <p:transition p14:dur="0" advClick="0" advTm="12000"/>
    </mc:Choice>
    <mc:Fallback xmlns="">
      <p:transition advClick="0" advTm="1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10">
                                            <p:txEl>
                                              <p:pRg st="2" end="2"/>
                                            </p:txEl>
                                          </p:spTgt>
                                        </p:tgtEl>
                                        <p:attrNameLst>
                                          <p:attrName>style.visibility</p:attrName>
                                        </p:attrNameLst>
                                      </p:cBhvr>
                                      <p:to>
                                        <p:strVal val="visible"/>
                                      </p:to>
                                    </p:set>
                                    <p:animEffect transition="in" filter="fade">
                                      <p:cBhvr>
                                        <p:cTn id="7" dur="1000"/>
                                        <p:tgtEl>
                                          <p:spTgt spid="110">
                                            <p:txEl>
                                              <p:pRg st="2" end="2"/>
                                            </p:txEl>
                                          </p:spTgt>
                                        </p:tgtEl>
                                      </p:cBhvr>
                                    </p:animEffect>
                                    <p:anim calcmode="lin" valueType="num">
                                      <p:cBhvr>
                                        <p:cTn id="8" dur="1000" fill="hold"/>
                                        <p:tgtEl>
                                          <p:spTgt spid="110">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11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599"/>
        <p:cNvGrpSpPr/>
        <p:nvPr/>
      </p:nvGrpSpPr>
      <p:grpSpPr>
        <a:xfrm>
          <a:off x="0" y="0"/>
          <a:ext cx="0" cy="0"/>
          <a:chOff x="0" y="0"/>
          <a:chExt cx="0" cy="0"/>
        </a:xfrm>
      </p:grpSpPr>
      <p:sp>
        <p:nvSpPr>
          <p:cNvPr id="600" name="Google Shape;600;p102"/>
          <p:cNvSpPr txBox="1">
            <a:spLocks noGrp="1"/>
          </p:cNvSpPr>
          <p:nvPr>
            <p:ph type="title"/>
          </p:nvPr>
        </p:nvSpPr>
        <p:spPr>
          <a:xfrm>
            <a:off x="148725" y="445025"/>
            <a:ext cx="8775000" cy="608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FF9900"/>
                </a:solidFill>
                <a:latin typeface="Sofia"/>
                <a:ea typeface="Sofia"/>
                <a:cs typeface="Sofia"/>
                <a:sym typeface="Sofia"/>
              </a:rPr>
              <a:t>Senior High Beta Club</a:t>
            </a:r>
            <a:endParaRPr>
              <a:solidFill>
                <a:srgbClr val="FF9900"/>
              </a:solidFill>
              <a:latin typeface="Sofia"/>
              <a:ea typeface="Sofia"/>
              <a:cs typeface="Sofia"/>
              <a:sym typeface="Sofia"/>
            </a:endParaRPr>
          </a:p>
        </p:txBody>
      </p:sp>
      <p:sp>
        <p:nvSpPr>
          <p:cNvPr id="601" name="Google Shape;601;p102"/>
          <p:cNvSpPr txBox="1">
            <a:spLocks noGrp="1"/>
          </p:cNvSpPr>
          <p:nvPr>
            <p:ph type="body" idx="1"/>
          </p:nvPr>
        </p:nvSpPr>
        <p:spPr>
          <a:xfrm>
            <a:off x="311700" y="1053500"/>
            <a:ext cx="8520600" cy="3879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100" dirty="0">
                <a:solidFill>
                  <a:srgbClr val="FF9900"/>
                </a:solidFill>
                <a:latin typeface="Merienda"/>
                <a:ea typeface="Merienda"/>
                <a:cs typeface="Merienda"/>
                <a:sym typeface="Merienda"/>
              </a:rPr>
              <a:t>10th Grade:  </a:t>
            </a:r>
            <a:endParaRPr sz="2100" dirty="0">
              <a:solidFill>
                <a:srgbClr val="FF9900"/>
              </a:solidFill>
              <a:latin typeface="Merienda"/>
              <a:ea typeface="Merienda"/>
              <a:cs typeface="Merienda"/>
              <a:sym typeface="Merienda"/>
            </a:endParaRPr>
          </a:p>
          <a:p>
            <a:pPr marL="0" lvl="0" indent="0" algn="ctr" rtl="0">
              <a:spcBef>
                <a:spcPts val="1600"/>
              </a:spcBef>
              <a:spcAft>
                <a:spcPts val="0"/>
              </a:spcAft>
              <a:buNone/>
            </a:pPr>
            <a:endParaRPr sz="2100" dirty="0">
              <a:solidFill>
                <a:srgbClr val="FF9900"/>
              </a:solidFill>
              <a:latin typeface="Merienda"/>
              <a:ea typeface="Merienda"/>
              <a:cs typeface="Merienda"/>
              <a:sym typeface="Merienda"/>
            </a:endParaRPr>
          </a:p>
          <a:p>
            <a:pPr marL="914400" lvl="0" indent="457200" algn="l" rtl="0">
              <a:spcBef>
                <a:spcPts val="1600"/>
              </a:spcBef>
              <a:spcAft>
                <a:spcPts val="0"/>
              </a:spcAft>
              <a:buNone/>
            </a:pPr>
            <a:r>
              <a:rPr lang="en" sz="2100" dirty="0">
                <a:solidFill>
                  <a:srgbClr val="FFFFFF"/>
                </a:solidFill>
                <a:latin typeface="Merienda"/>
                <a:ea typeface="Merienda"/>
                <a:cs typeface="Merienda"/>
                <a:sym typeface="Merienda"/>
              </a:rPr>
              <a:t>Serah Bradford			Rebecca Norman</a:t>
            </a:r>
            <a:endParaRPr sz="2100" dirty="0">
              <a:solidFill>
                <a:srgbClr val="FFFFFF"/>
              </a:solidFill>
              <a:latin typeface="Merienda"/>
              <a:ea typeface="Merienda"/>
              <a:cs typeface="Merienda"/>
              <a:sym typeface="Merienda"/>
            </a:endParaRPr>
          </a:p>
          <a:p>
            <a:pPr marL="914400" lvl="0" indent="457200" algn="l" rtl="0">
              <a:spcBef>
                <a:spcPts val="1600"/>
              </a:spcBef>
              <a:spcAft>
                <a:spcPts val="0"/>
              </a:spcAft>
              <a:buNone/>
            </a:pPr>
            <a:r>
              <a:rPr lang="en" sz="2100" dirty="0">
                <a:solidFill>
                  <a:srgbClr val="FFFFFF"/>
                </a:solidFill>
                <a:latin typeface="Merienda"/>
                <a:ea typeface="Merienda"/>
                <a:cs typeface="Merienda"/>
                <a:sym typeface="Merienda"/>
              </a:rPr>
              <a:t>Brock Carlisle			Avery Harrell		</a:t>
            </a:r>
            <a:endParaRPr sz="2100" dirty="0">
              <a:solidFill>
                <a:srgbClr val="FFFFFF"/>
              </a:solidFill>
              <a:latin typeface="Merienda"/>
              <a:ea typeface="Merienda"/>
              <a:cs typeface="Merienda"/>
              <a:sym typeface="Merienda"/>
            </a:endParaRPr>
          </a:p>
          <a:p>
            <a:pPr marL="0" lvl="0" indent="0" algn="l" rtl="0">
              <a:spcBef>
                <a:spcPts val="1600"/>
              </a:spcBef>
              <a:spcAft>
                <a:spcPts val="1600"/>
              </a:spcAft>
              <a:buNone/>
            </a:pPr>
            <a:r>
              <a:rPr lang="en" sz="2100" dirty="0">
                <a:solidFill>
                  <a:srgbClr val="FFFFFF"/>
                </a:solidFill>
                <a:latin typeface="Merienda"/>
                <a:ea typeface="Merienda"/>
                <a:cs typeface="Merienda"/>
                <a:sym typeface="Merienda"/>
              </a:rPr>
              <a:t>			</a:t>
            </a:r>
            <a:r>
              <a:rPr lang="en" sz="2100" dirty="0" smtClean="0">
                <a:solidFill>
                  <a:srgbClr val="FFFFFF"/>
                </a:solidFill>
                <a:latin typeface="Merienda"/>
                <a:ea typeface="Merienda"/>
                <a:cs typeface="Merienda"/>
                <a:sym typeface="Merienda"/>
              </a:rPr>
              <a:t>      Gracie </a:t>
            </a:r>
            <a:r>
              <a:rPr lang="en" sz="2100" dirty="0">
                <a:solidFill>
                  <a:srgbClr val="FFFFFF"/>
                </a:solidFill>
                <a:latin typeface="Merienda"/>
                <a:ea typeface="Merienda"/>
                <a:cs typeface="Merienda"/>
                <a:sym typeface="Merienda"/>
              </a:rPr>
              <a:t>Powell</a:t>
            </a:r>
            <a:endParaRPr sz="2100" dirty="0">
              <a:solidFill>
                <a:srgbClr val="FFFFFF"/>
              </a:solidFill>
              <a:latin typeface="Merienda"/>
              <a:ea typeface="Merienda"/>
              <a:cs typeface="Merienda"/>
              <a:sym typeface="Merienda"/>
            </a:endParaRPr>
          </a:p>
        </p:txBody>
      </p:sp>
    </p:spTree>
  </p:cSld>
  <p:clrMapOvr>
    <a:masterClrMapping/>
  </p:clrMapOvr>
  <mc:AlternateContent xmlns:mc="http://schemas.openxmlformats.org/markup-compatibility/2006" xmlns:p14="http://schemas.microsoft.com/office/powerpoint/2010/main">
    <mc:Choice Requires="p14">
      <p:transition p14:dur="0" advClick="0" advTm="24000"/>
    </mc:Choice>
    <mc:Fallback xmlns="">
      <p:transition advClick="0" advTm="2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601">
                                            <p:txEl>
                                              <p:pRg st="2" end="2"/>
                                            </p:txEl>
                                          </p:spTgt>
                                        </p:tgtEl>
                                        <p:attrNameLst>
                                          <p:attrName>style.visibility</p:attrName>
                                        </p:attrNameLst>
                                      </p:cBhvr>
                                      <p:to>
                                        <p:strVal val="visible"/>
                                      </p:to>
                                    </p:set>
                                    <p:animEffect transition="in" filter="wedge">
                                      <p:cBhvr>
                                        <p:cTn id="7" dur="2000"/>
                                        <p:tgtEl>
                                          <p:spTgt spid="601">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601">
                                            <p:txEl>
                                              <p:pRg st="3" end="3"/>
                                            </p:txEl>
                                          </p:spTgt>
                                        </p:tgtEl>
                                        <p:attrNameLst>
                                          <p:attrName>style.visibility</p:attrName>
                                        </p:attrNameLst>
                                      </p:cBhvr>
                                      <p:to>
                                        <p:strVal val="visible"/>
                                      </p:to>
                                    </p:set>
                                    <p:animEffect transition="in" filter="wedge">
                                      <p:cBhvr>
                                        <p:cTn id="12" dur="2000"/>
                                        <p:tgtEl>
                                          <p:spTgt spid="601">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nodeType="clickEffect">
                                  <p:stCondLst>
                                    <p:cond delay="0"/>
                                  </p:stCondLst>
                                  <p:childTnLst>
                                    <p:set>
                                      <p:cBhvr>
                                        <p:cTn id="16" dur="1" fill="hold">
                                          <p:stCondLst>
                                            <p:cond delay="0"/>
                                          </p:stCondLst>
                                        </p:cTn>
                                        <p:tgtEl>
                                          <p:spTgt spid="601">
                                            <p:txEl>
                                              <p:pRg st="4" end="4"/>
                                            </p:txEl>
                                          </p:spTgt>
                                        </p:tgtEl>
                                        <p:attrNameLst>
                                          <p:attrName>style.visibility</p:attrName>
                                        </p:attrNameLst>
                                      </p:cBhvr>
                                      <p:to>
                                        <p:strVal val="visible"/>
                                      </p:to>
                                    </p:set>
                                    <p:animEffect transition="in" filter="wedge">
                                      <p:cBhvr>
                                        <p:cTn id="17" dur="2000"/>
                                        <p:tgtEl>
                                          <p:spTgt spid="60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605"/>
        <p:cNvGrpSpPr/>
        <p:nvPr/>
      </p:nvGrpSpPr>
      <p:grpSpPr>
        <a:xfrm>
          <a:off x="0" y="0"/>
          <a:ext cx="0" cy="0"/>
          <a:chOff x="0" y="0"/>
          <a:chExt cx="0" cy="0"/>
        </a:xfrm>
      </p:grpSpPr>
      <p:sp>
        <p:nvSpPr>
          <p:cNvPr id="606" name="Google Shape;606;p103"/>
          <p:cNvSpPr txBox="1">
            <a:spLocks noGrp="1"/>
          </p:cNvSpPr>
          <p:nvPr>
            <p:ph type="title"/>
          </p:nvPr>
        </p:nvSpPr>
        <p:spPr>
          <a:xfrm>
            <a:off x="148725" y="445025"/>
            <a:ext cx="8775000" cy="608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FF9900"/>
                </a:solidFill>
                <a:latin typeface="Sofia"/>
                <a:ea typeface="Sofia"/>
                <a:cs typeface="Sofia"/>
                <a:sym typeface="Sofia"/>
              </a:rPr>
              <a:t>Senior High Beta Club</a:t>
            </a:r>
            <a:endParaRPr>
              <a:solidFill>
                <a:srgbClr val="FF9900"/>
              </a:solidFill>
              <a:latin typeface="Sofia"/>
              <a:ea typeface="Sofia"/>
              <a:cs typeface="Sofia"/>
              <a:sym typeface="Sofia"/>
            </a:endParaRPr>
          </a:p>
        </p:txBody>
      </p:sp>
      <p:sp>
        <p:nvSpPr>
          <p:cNvPr id="607" name="Google Shape;607;p103"/>
          <p:cNvSpPr txBox="1">
            <a:spLocks noGrp="1"/>
          </p:cNvSpPr>
          <p:nvPr>
            <p:ph type="body" idx="1"/>
          </p:nvPr>
        </p:nvSpPr>
        <p:spPr>
          <a:xfrm>
            <a:off x="311700" y="1053500"/>
            <a:ext cx="8520600" cy="3879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100" dirty="0">
                <a:solidFill>
                  <a:srgbClr val="FF9900"/>
                </a:solidFill>
                <a:latin typeface="Merienda"/>
                <a:ea typeface="Merienda"/>
                <a:cs typeface="Merienda"/>
                <a:sym typeface="Merienda"/>
              </a:rPr>
              <a:t>11th Grade:  </a:t>
            </a:r>
            <a:endParaRPr sz="2100" dirty="0">
              <a:solidFill>
                <a:srgbClr val="FF9900"/>
              </a:solidFill>
              <a:latin typeface="Merienda"/>
              <a:ea typeface="Merienda"/>
              <a:cs typeface="Merienda"/>
              <a:sym typeface="Merienda"/>
            </a:endParaRPr>
          </a:p>
          <a:p>
            <a:pPr marL="0" lvl="0" indent="0" algn="l" rtl="0">
              <a:spcBef>
                <a:spcPts val="1600"/>
              </a:spcBef>
              <a:spcAft>
                <a:spcPts val="0"/>
              </a:spcAft>
              <a:buNone/>
            </a:pPr>
            <a:endParaRPr sz="2100" dirty="0">
              <a:solidFill>
                <a:srgbClr val="FF9900"/>
              </a:solidFill>
              <a:latin typeface="Merienda"/>
              <a:ea typeface="Merienda"/>
              <a:cs typeface="Merienda"/>
              <a:sym typeface="Merienda"/>
            </a:endParaRPr>
          </a:p>
          <a:p>
            <a:pPr marL="914400" lvl="0" indent="457200" algn="l" rtl="0">
              <a:spcBef>
                <a:spcPts val="1600"/>
              </a:spcBef>
              <a:spcAft>
                <a:spcPts val="0"/>
              </a:spcAft>
              <a:buNone/>
            </a:pPr>
            <a:r>
              <a:rPr lang="en" sz="2100" dirty="0">
                <a:solidFill>
                  <a:srgbClr val="FFFFFF"/>
                </a:solidFill>
                <a:latin typeface="Merienda"/>
                <a:ea typeface="Merienda"/>
                <a:cs typeface="Merienda"/>
                <a:sym typeface="Merienda"/>
              </a:rPr>
              <a:t>Alexis Ballard			</a:t>
            </a:r>
            <a:r>
              <a:rPr lang="en" sz="2100" dirty="0" smtClean="0">
                <a:solidFill>
                  <a:srgbClr val="FFFFFF"/>
                </a:solidFill>
                <a:latin typeface="Merienda"/>
                <a:ea typeface="Merienda"/>
                <a:cs typeface="Merienda"/>
                <a:sym typeface="Merienda"/>
              </a:rPr>
              <a:t>Ally </a:t>
            </a:r>
            <a:r>
              <a:rPr lang="en" sz="2100" dirty="0">
                <a:solidFill>
                  <a:srgbClr val="FFFFFF"/>
                </a:solidFill>
                <a:latin typeface="Merienda"/>
                <a:ea typeface="Merienda"/>
                <a:cs typeface="Merienda"/>
                <a:sym typeface="Merienda"/>
              </a:rPr>
              <a:t>Linder</a:t>
            </a:r>
            <a:endParaRPr sz="2100" dirty="0">
              <a:solidFill>
                <a:srgbClr val="FFFFFF"/>
              </a:solidFill>
              <a:latin typeface="Merienda"/>
              <a:ea typeface="Merienda"/>
              <a:cs typeface="Merienda"/>
              <a:sym typeface="Merienda"/>
            </a:endParaRPr>
          </a:p>
          <a:p>
            <a:pPr marL="914400" lvl="0" indent="457200" algn="l" rtl="0">
              <a:spcBef>
                <a:spcPts val="1600"/>
              </a:spcBef>
              <a:spcAft>
                <a:spcPts val="0"/>
              </a:spcAft>
              <a:buNone/>
            </a:pPr>
            <a:r>
              <a:rPr lang="en" sz="2100" dirty="0">
                <a:solidFill>
                  <a:srgbClr val="FFFFFF"/>
                </a:solidFill>
                <a:latin typeface="Merienda"/>
                <a:ea typeface="Merienda"/>
                <a:cs typeface="Merienda"/>
                <a:sym typeface="Merienda"/>
              </a:rPr>
              <a:t>Cole Pritchett			</a:t>
            </a:r>
            <a:r>
              <a:rPr lang="en" sz="2100" dirty="0" smtClean="0">
                <a:solidFill>
                  <a:srgbClr val="FFFFFF"/>
                </a:solidFill>
                <a:latin typeface="Merienda"/>
                <a:ea typeface="Merienda"/>
                <a:cs typeface="Merienda"/>
                <a:sym typeface="Merienda"/>
              </a:rPr>
              <a:t>Jeffrey Jordan</a:t>
            </a:r>
            <a:endParaRPr lang="en" sz="2100" dirty="0">
              <a:solidFill>
                <a:srgbClr val="FFFFFF"/>
              </a:solidFill>
              <a:latin typeface="Merienda"/>
              <a:ea typeface="Merienda"/>
              <a:cs typeface="Merienda"/>
              <a:sym typeface="Merienda"/>
            </a:endParaRPr>
          </a:p>
          <a:p>
            <a:pPr marL="914400" lvl="0" indent="457200" algn="l" rtl="0">
              <a:spcBef>
                <a:spcPts val="1600"/>
              </a:spcBef>
              <a:spcAft>
                <a:spcPts val="0"/>
              </a:spcAft>
              <a:buNone/>
            </a:pPr>
            <a:r>
              <a:rPr lang="en" sz="2100" dirty="0" smtClean="0">
                <a:solidFill>
                  <a:srgbClr val="FFFFFF"/>
                </a:solidFill>
                <a:latin typeface="Merienda"/>
                <a:ea typeface="Merienda"/>
                <a:cs typeface="Merienda"/>
                <a:sym typeface="Merienda"/>
              </a:rPr>
              <a:t>Olivia </a:t>
            </a:r>
            <a:r>
              <a:rPr lang="en" sz="2100" dirty="0">
                <a:solidFill>
                  <a:srgbClr val="FFFFFF"/>
                </a:solidFill>
                <a:latin typeface="Merienda"/>
                <a:ea typeface="Merienda"/>
                <a:cs typeface="Merienda"/>
                <a:sym typeface="Merienda"/>
              </a:rPr>
              <a:t>Overstreet			Kerri Steadham</a:t>
            </a:r>
            <a:endParaRPr sz="2100" dirty="0">
              <a:solidFill>
                <a:srgbClr val="FFFFFF"/>
              </a:solidFill>
              <a:latin typeface="Merienda"/>
              <a:ea typeface="Merienda"/>
              <a:cs typeface="Merienda"/>
              <a:sym typeface="Merienda"/>
            </a:endParaRPr>
          </a:p>
          <a:p>
            <a:pPr marL="0" lvl="0" indent="0" algn="l" rtl="0">
              <a:spcBef>
                <a:spcPts val="1600"/>
              </a:spcBef>
              <a:spcAft>
                <a:spcPts val="1600"/>
              </a:spcAft>
              <a:buNone/>
            </a:pPr>
            <a:r>
              <a:rPr lang="en" sz="2100" dirty="0">
                <a:solidFill>
                  <a:srgbClr val="FFFFFF"/>
                </a:solidFill>
                <a:latin typeface="Merienda"/>
                <a:ea typeface="Merienda"/>
                <a:cs typeface="Merienda"/>
                <a:sym typeface="Merienda"/>
              </a:rPr>
              <a:t>	 </a:t>
            </a:r>
            <a:r>
              <a:rPr lang="en" sz="2100" dirty="0" smtClean="0">
                <a:solidFill>
                  <a:srgbClr val="FFFFFF"/>
                </a:solidFill>
                <a:latin typeface="Merienda"/>
                <a:ea typeface="Merienda"/>
                <a:cs typeface="Merienda"/>
                <a:sym typeface="Merienda"/>
              </a:rPr>
              <a:t>    Ally </a:t>
            </a:r>
            <a:r>
              <a:rPr lang="en" sz="2100" dirty="0">
                <a:solidFill>
                  <a:srgbClr val="FFFFFF"/>
                </a:solidFill>
                <a:latin typeface="Merienda"/>
                <a:ea typeface="Merienda"/>
                <a:cs typeface="Merienda"/>
                <a:sym typeface="Merienda"/>
              </a:rPr>
              <a:t>Cumlander			Marlee Bradford</a:t>
            </a:r>
            <a:endParaRPr sz="2100" dirty="0">
              <a:solidFill>
                <a:srgbClr val="FFFFFF"/>
              </a:solidFill>
              <a:latin typeface="Merienda"/>
              <a:ea typeface="Merienda"/>
              <a:cs typeface="Merienda"/>
              <a:sym typeface="Merienda"/>
            </a:endParaRPr>
          </a:p>
        </p:txBody>
      </p:sp>
    </p:spTree>
  </p:cSld>
  <p:clrMapOvr>
    <a:masterClrMapping/>
  </p:clrMapOvr>
  <mc:AlternateContent xmlns:mc="http://schemas.openxmlformats.org/markup-compatibility/2006" xmlns:p14="http://schemas.microsoft.com/office/powerpoint/2010/main">
    <mc:Choice Requires="p14">
      <p:transition p14:dur="10" advClick="0" advTm="24000"/>
    </mc:Choice>
    <mc:Fallback xmlns="">
      <p:transition advClick="0" advTm="2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607">
                                            <p:txEl>
                                              <p:pRg st="2" end="2"/>
                                            </p:txEl>
                                          </p:spTgt>
                                        </p:tgtEl>
                                        <p:attrNameLst>
                                          <p:attrName>style.visibility</p:attrName>
                                        </p:attrNameLst>
                                      </p:cBhvr>
                                      <p:to>
                                        <p:strVal val="visible"/>
                                      </p:to>
                                    </p:set>
                                    <p:animEffect transition="in" filter="wedge">
                                      <p:cBhvr>
                                        <p:cTn id="7" dur="2000"/>
                                        <p:tgtEl>
                                          <p:spTgt spid="60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607">
                                            <p:txEl>
                                              <p:pRg st="3" end="3"/>
                                            </p:txEl>
                                          </p:spTgt>
                                        </p:tgtEl>
                                        <p:attrNameLst>
                                          <p:attrName>style.visibility</p:attrName>
                                        </p:attrNameLst>
                                      </p:cBhvr>
                                      <p:to>
                                        <p:strVal val="visible"/>
                                      </p:to>
                                    </p:set>
                                    <p:animEffect transition="in" filter="wedge">
                                      <p:cBhvr>
                                        <p:cTn id="12" dur="2000"/>
                                        <p:tgtEl>
                                          <p:spTgt spid="607">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nodeType="clickEffect">
                                  <p:stCondLst>
                                    <p:cond delay="0"/>
                                  </p:stCondLst>
                                  <p:childTnLst>
                                    <p:set>
                                      <p:cBhvr>
                                        <p:cTn id="16" dur="1" fill="hold">
                                          <p:stCondLst>
                                            <p:cond delay="0"/>
                                          </p:stCondLst>
                                        </p:cTn>
                                        <p:tgtEl>
                                          <p:spTgt spid="607">
                                            <p:txEl>
                                              <p:pRg st="4" end="4"/>
                                            </p:txEl>
                                          </p:spTgt>
                                        </p:tgtEl>
                                        <p:attrNameLst>
                                          <p:attrName>style.visibility</p:attrName>
                                        </p:attrNameLst>
                                      </p:cBhvr>
                                      <p:to>
                                        <p:strVal val="visible"/>
                                      </p:to>
                                    </p:set>
                                    <p:animEffect transition="in" filter="wedge">
                                      <p:cBhvr>
                                        <p:cTn id="17" dur="2000"/>
                                        <p:tgtEl>
                                          <p:spTgt spid="60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nodeType="clickEffect">
                                  <p:stCondLst>
                                    <p:cond delay="0"/>
                                  </p:stCondLst>
                                  <p:childTnLst>
                                    <p:set>
                                      <p:cBhvr>
                                        <p:cTn id="21" dur="1" fill="hold">
                                          <p:stCondLst>
                                            <p:cond delay="0"/>
                                          </p:stCondLst>
                                        </p:cTn>
                                        <p:tgtEl>
                                          <p:spTgt spid="607">
                                            <p:txEl>
                                              <p:pRg st="5" end="5"/>
                                            </p:txEl>
                                          </p:spTgt>
                                        </p:tgtEl>
                                        <p:attrNameLst>
                                          <p:attrName>style.visibility</p:attrName>
                                        </p:attrNameLst>
                                      </p:cBhvr>
                                      <p:to>
                                        <p:strVal val="visible"/>
                                      </p:to>
                                    </p:set>
                                    <p:animEffect transition="in" filter="wedge">
                                      <p:cBhvr>
                                        <p:cTn id="22" dur="2000"/>
                                        <p:tgtEl>
                                          <p:spTgt spid="60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611"/>
        <p:cNvGrpSpPr/>
        <p:nvPr/>
      </p:nvGrpSpPr>
      <p:grpSpPr>
        <a:xfrm>
          <a:off x="0" y="0"/>
          <a:ext cx="0" cy="0"/>
          <a:chOff x="0" y="0"/>
          <a:chExt cx="0" cy="0"/>
        </a:xfrm>
      </p:grpSpPr>
      <p:sp>
        <p:nvSpPr>
          <p:cNvPr id="612" name="Google Shape;612;p104"/>
          <p:cNvSpPr txBox="1">
            <a:spLocks noGrp="1"/>
          </p:cNvSpPr>
          <p:nvPr>
            <p:ph type="title"/>
          </p:nvPr>
        </p:nvSpPr>
        <p:spPr>
          <a:xfrm>
            <a:off x="148725" y="445025"/>
            <a:ext cx="8775000" cy="608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FF9900"/>
                </a:solidFill>
                <a:latin typeface="Sofia"/>
                <a:ea typeface="Sofia"/>
                <a:cs typeface="Sofia"/>
                <a:sym typeface="Sofia"/>
              </a:rPr>
              <a:t>Senior High Beta Club</a:t>
            </a:r>
            <a:endParaRPr>
              <a:solidFill>
                <a:srgbClr val="FF9900"/>
              </a:solidFill>
              <a:latin typeface="Sofia"/>
              <a:ea typeface="Sofia"/>
              <a:cs typeface="Sofia"/>
              <a:sym typeface="Sofia"/>
            </a:endParaRPr>
          </a:p>
        </p:txBody>
      </p:sp>
      <p:sp>
        <p:nvSpPr>
          <p:cNvPr id="613" name="Google Shape;613;p104"/>
          <p:cNvSpPr txBox="1">
            <a:spLocks noGrp="1"/>
          </p:cNvSpPr>
          <p:nvPr>
            <p:ph type="body" idx="1"/>
          </p:nvPr>
        </p:nvSpPr>
        <p:spPr>
          <a:xfrm>
            <a:off x="311700" y="1053500"/>
            <a:ext cx="8520600" cy="3879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100" dirty="0">
                <a:solidFill>
                  <a:srgbClr val="FF9900"/>
                </a:solidFill>
                <a:latin typeface="Merienda"/>
                <a:ea typeface="Merienda"/>
                <a:cs typeface="Merienda"/>
                <a:sym typeface="Merienda"/>
              </a:rPr>
              <a:t>12th Grade:  </a:t>
            </a:r>
            <a:endParaRPr sz="2100" dirty="0">
              <a:solidFill>
                <a:srgbClr val="FF9900"/>
              </a:solidFill>
              <a:latin typeface="Merienda"/>
              <a:ea typeface="Merienda"/>
              <a:cs typeface="Merienda"/>
              <a:sym typeface="Merienda"/>
            </a:endParaRPr>
          </a:p>
          <a:p>
            <a:pPr marL="0" lvl="0" indent="0" algn="l" rtl="0">
              <a:spcBef>
                <a:spcPts val="1600"/>
              </a:spcBef>
              <a:spcAft>
                <a:spcPts val="0"/>
              </a:spcAft>
              <a:buNone/>
            </a:pPr>
            <a:endParaRPr sz="2100" dirty="0">
              <a:solidFill>
                <a:srgbClr val="FF9900"/>
              </a:solidFill>
              <a:latin typeface="Merienda"/>
              <a:ea typeface="Merienda"/>
              <a:cs typeface="Merienda"/>
              <a:sym typeface="Merienda"/>
            </a:endParaRPr>
          </a:p>
          <a:p>
            <a:pPr marL="914400" lvl="0" indent="457200" algn="l" rtl="0">
              <a:spcBef>
                <a:spcPts val="1600"/>
              </a:spcBef>
              <a:spcAft>
                <a:spcPts val="0"/>
              </a:spcAft>
              <a:buNone/>
            </a:pPr>
            <a:r>
              <a:rPr lang="en" sz="2100" dirty="0">
                <a:solidFill>
                  <a:srgbClr val="FFFFFF"/>
                </a:solidFill>
                <a:latin typeface="Merienda"/>
                <a:ea typeface="Merienda"/>
                <a:cs typeface="Merienda"/>
                <a:sym typeface="Merienda"/>
              </a:rPr>
              <a:t>Anna Claire Bush		</a:t>
            </a:r>
            <a:r>
              <a:rPr lang="en" sz="2100" dirty="0" smtClean="0">
                <a:solidFill>
                  <a:srgbClr val="FFFFFF"/>
                </a:solidFill>
                <a:latin typeface="Merienda"/>
                <a:ea typeface="Merienda"/>
                <a:cs typeface="Merienda"/>
                <a:sym typeface="Merienda"/>
              </a:rPr>
              <a:t>Virginia </a:t>
            </a:r>
            <a:r>
              <a:rPr lang="en" sz="2100" dirty="0">
                <a:solidFill>
                  <a:srgbClr val="FFFFFF"/>
                </a:solidFill>
                <a:latin typeface="Merienda"/>
                <a:ea typeface="Merienda"/>
                <a:cs typeface="Merienda"/>
                <a:sym typeface="Merienda"/>
              </a:rPr>
              <a:t>Hodge</a:t>
            </a:r>
            <a:endParaRPr sz="2100" dirty="0">
              <a:solidFill>
                <a:srgbClr val="FFFFFF"/>
              </a:solidFill>
              <a:latin typeface="Merienda"/>
              <a:ea typeface="Merienda"/>
              <a:cs typeface="Merienda"/>
              <a:sym typeface="Merienda"/>
            </a:endParaRPr>
          </a:p>
          <a:p>
            <a:pPr marL="914400" lvl="0" indent="457200" algn="l" rtl="0">
              <a:spcBef>
                <a:spcPts val="1600"/>
              </a:spcBef>
              <a:spcAft>
                <a:spcPts val="1600"/>
              </a:spcAft>
              <a:buNone/>
            </a:pPr>
            <a:r>
              <a:rPr lang="en" sz="2100" dirty="0">
                <a:solidFill>
                  <a:srgbClr val="FFFFFF"/>
                </a:solidFill>
                <a:latin typeface="Merienda"/>
                <a:ea typeface="Merienda"/>
                <a:cs typeface="Merienda"/>
                <a:sym typeface="Merienda"/>
              </a:rPr>
              <a:t>		</a:t>
            </a:r>
            <a:r>
              <a:rPr lang="en" sz="2100" dirty="0" smtClean="0">
                <a:solidFill>
                  <a:srgbClr val="FFFFFF"/>
                </a:solidFill>
                <a:latin typeface="Merienda"/>
                <a:ea typeface="Merienda"/>
                <a:cs typeface="Merienda"/>
                <a:sym typeface="Merienda"/>
              </a:rPr>
              <a:t>Madeline </a:t>
            </a:r>
            <a:r>
              <a:rPr lang="en" sz="2100" dirty="0">
                <a:solidFill>
                  <a:srgbClr val="FFFFFF"/>
                </a:solidFill>
                <a:latin typeface="Merienda"/>
                <a:ea typeface="Merienda"/>
                <a:cs typeface="Merienda"/>
                <a:sym typeface="Merienda"/>
              </a:rPr>
              <a:t>Robinson</a:t>
            </a:r>
            <a:endParaRPr sz="2100" dirty="0">
              <a:solidFill>
                <a:srgbClr val="FFFFFF"/>
              </a:solidFill>
              <a:latin typeface="Merienda"/>
              <a:ea typeface="Merienda"/>
              <a:cs typeface="Merienda"/>
              <a:sym typeface="Merienda"/>
            </a:endParaRPr>
          </a:p>
        </p:txBody>
      </p:sp>
    </p:spTree>
  </p:cSld>
  <p:clrMapOvr>
    <a:masterClrMapping/>
  </p:clrMapOvr>
  <mc:AlternateContent xmlns:mc="http://schemas.openxmlformats.org/markup-compatibility/2006" xmlns:p14="http://schemas.microsoft.com/office/powerpoint/2010/main">
    <mc:Choice Requires="p14">
      <p:transition p14:dur="0" advClick="0" advTm="24000"/>
    </mc:Choice>
    <mc:Fallback xmlns="">
      <p:transition advClick="0" advTm="2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613">
                                            <p:txEl>
                                              <p:pRg st="2" end="2"/>
                                            </p:txEl>
                                          </p:spTgt>
                                        </p:tgtEl>
                                        <p:attrNameLst>
                                          <p:attrName>style.visibility</p:attrName>
                                        </p:attrNameLst>
                                      </p:cBhvr>
                                      <p:to>
                                        <p:strVal val="visible"/>
                                      </p:to>
                                    </p:set>
                                    <p:animEffect transition="in" filter="wedge">
                                      <p:cBhvr>
                                        <p:cTn id="7" dur="2000"/>
                                        <p:tgtEl>
                                          <p:spTgt spid="61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613">
                                            <p:txEl>
                                              <p:pRg st="3" end="3"/>
                                            </p:txEl>
                                          </p:spTgt>
                                        </p:tgtEl>
                                        <p:attrNameLst>
                                          <p:attrName>style.visibility</p:attrName>
                                        </p:attrNameLst>
                                      </p:cBhvr>
                                      <p:to>
                                        <p:strVal val="visible"/>
                                      </p:to>
                                    </p:set>
                                    <p:animEffect transition="in" filter="wedge">
                                      <p:cBhvr>
                                        <p:cTn id="12" dur="2000"/>
                                        <p:tgtEl>
                                          <p:spTgt spid="61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617"/>
        <p:cNvGrpSpPr/>
        <p:nvPr/>
      </p:nvGrpSpPr>
      <p:grpSpPr>
        <a:xfrm>
          <a:off x="0" y="0"/>
          <a:ext cx="0" cy="0"/>
          <a:chOff x="0" y="0"/>
          <a:chExt cx="0" cy="0"/>
        </a:xfrm>
      </p:grpSpPr>
      <p:sp>
        <p:nvSpPr>
          <p:cNvPr id="618" name="Google Shape;618;p105"/>
          <p:cNvSpPr txBox="1">
            <a:spLocks noGrp="1"/>
          </p:cNvSpPr>
          <p:nvPr>
            <p:ph type="title"/>
          </p:nvPr>
        </p:nvSpPr>
        <p:spPr>
          <a:xfrm>
            <a:off x="184500" y="482225"/>
            <a:ext cx="8775000" cy="967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800">
                <a:solidFill>
                  <a:srgbClr val="FF9900"/>
                </a:solidFill>
                <a:latin typeface="Sofia"/>
                <a:ea typeface="Sofia"/>
                <a:cs typeface="Sofia"/>
                <a:sym typeface="Sofia"/>
              </a:rPr>
              <a:t>Valedictorian</a:t>
            </a:r>
            <a:endParaRPr sz="3800">
              <a:solidFill>
                <a:srgbClr val="FF9900"/>
              </a:solidFill>
              <a:latin typeface="Sofia"/>
              <a:ea typeface="Sofia"/>
              <a:cs typeface="Sofia"/>
              <a:sym typeface="Sofia"/>
            </a:endParaRPr>
          </a:p>
        </p:txBody>
      </p:sp>
      <p:sp>
        <p:nvSpPr>
          <p:cNvPr id="619" name="Google Shape;619;p105"/>
          <p:cNvSpPr txBox="1">
            <a:spLocks noGrp="1"/>
          </p:cNvSpPr>
          <p:nvPr>
            <p:ph type="body" idx="1"/>
          </p:nvPr>
        </p:nvSpPr>
        <p:spPr>
          <a:xfrm>
            <a:off x="311700" y="2020225"/>
            <a:ext cx="8520600" cy="291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500" dirty="0">
                <a:solidFill>
                  <a:srgbClr val="FFFFFF"/>
                </a:solidFill>
                <a:latin typeface="Merienda"/>
                <a:ea typeface="Merienda"/>
                <a:cs typeface="Merienda"/>
                <a:sym typeface="Merienda"/>
              </a:rPr>
              <a:t>			</a:t>
            </a:r>
            <a:endParaRPr sz="2500" dirty="0">
              <a:solidFill>
                <a:srgbClr val="FFFFFF"/>
              </a:solidFill>
              <a:latin typeface="Merienda"/>
              <a:ea typeface="Merienda"/>
              <a:cs typeface="Merienda"/>
              <a:sym typeface="Merienda"/>
            </a:endParaRPr>
          </a:p>
          <a:p>
            <a:pPr marL="0" lvl="0" indent="0" algn="ctr" rtl="0">
              <a:spcBef>
                <a:spcPts val="1600"/>
              </a:spcBef>
              <a:spcAft>
                <a:spcPts val="0"/>
              </a:spcAft>
              <a:buNone/>
            </a:pPr>
            <a:r>
              <a:rPr lang="en" sz="4300" dirty="0">
                <a:solidFill>
                  <a:srgbClr val="FFFFFF"/>
                </a:solidFill>
                <a:latin typeface="Merienda"/>
                <a:ea typeface="Merienda"/>
                <a:cs typeface="Merienda"/>
                <a:sym typeface="Merienda"/>
              </a:rPr>
              <a:t>Madeline Robinson</a:t>
            </a:r>
            <a:endParaRPr sz="4300" dirty="0">
              <a:solidFill>
                <a:srgbClr val="FFFFFF"/>
              </a:solidFill>
              <a:latin typeface="Merienda"/>
              <a:ea typeface="Merienda"/>
              <a:cs typeface="Merienda"/>
              <a:sym typeface="Merienda"/>
            </a:endParaRPr>
          </a:p>
          <a:p>
            <a:pPr marL="0" lvl="0" indent="0" algn="l" rtl="0">
              <a:spcBef>
                <a:spcPts val="1600"/>
              </a:spcBef>
              <a:spcAft>
                <a:spcPts val="1600"/>
              </a:spcAft>
              <a:buNone/>
            </a:pPr>
            <a:endParaRPr sz="2500" dirty="0">
              <a:solidFill>
                <a:srgbClr val="FFFFFF"/>
              </a:solidFill>
              <a:latin typeface="Merienda"/>
              <a:ea typeface="Merienda"/>
              <a:cs typeface="Merienda"/>
              <a:sym typeface="Merienda"/>
            </a:endParaRPr>
          </a:p>
        </p:txBody>
      </p:sp>
    </p:spTree>
  </p:cSld>
  <p:clrMapOvr>
    <a:masterClrMapping/>
  </p:clrMapOvr>
  <mc:AlternateContent xmlns:mc="http://schemas.openxmlformats.org/markup-compatibility/2006" xmlns:p14="http://schemas.microsoft.com/office/powerpoint/2010/main">
    <mc:Choice Requires="p14">
      <p:transition p14:dur="0" advClick="0" advTm="12000"/>
    </mc:Choice>
    <mc:Fallback xmlns="">
      <p:transition advClick="0" advTm="1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619">
                                            <p:txEl>
                                              <p:pRg st="1" end="1"/>
                                            </p:txEl>
                                          </p:spTgt>
                                        </p:tgtEl>
                                        <p:attrNameLst>
                                          <p:attrName>style.visibility</p:attrName>
                                        </p:attrNameLst>
                                      </p:cBhvr>
                                      <p:to>
                                        <p:strVal val="visible"/>
                                      </p:to>
                                    </p:set>
                                    <p:animEffect transition="in" filter="wedge">
                                      <p:cBhvr>
                                        <p:cTn id="7" dur="2000"/>
                                        <p:tgtEl>
                                          <p:spTgt spid="6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623"/>
        <p:cNvGrpSpPr/>
        <p:nvPr/>
      </p:nvGrpSpPr>
      <p:grpSpPr>
        <a:xfrm>
          <a:off x="0" y="0"/>
          <a:ext cx="0" cy="0"/>
          <a:chOff x="0" y="0"/>
          <a:chExt cx="0" cy="0"/>
        </a:xfrm>
      </p:grpSpPr>
      <p:sp>
        <p:nvSpPr>
          <p:cNvPr id="624" name="Google Shape;624;p106"/>
          <p:cNvSpPr txBox="1">
            <a:spLocks noGrp="1"/>
          </p:cNvSpPr>
          <p:nvPr>
            <p:ph type="title"/>
          </p:nvPr>
        </p:nvSpPr>
        <p:spPr>
          <a:xfrm>
            <a:off x="184500" y="482225"/>
            <a:ext cx="8775000" cy="967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800">
                <a:solidFill>
                  <a:srgbClr val="FF9900"/>
                </a:solidFill>
                <a:latin typeface="Sofia"/>
                <a:ea typeface="Sofia"/>
                <a:cs typeface="Sofia"/>
                <a:sym typeface="Sofia"/>
              </a:rPr>
              <a:t>Salutatorian</a:t>
            </a:r>
            <a:endParaRPr sz="3800">
              <a:solidFill>
                <a:srgbClr val="FF9900"/>
              </a:solidFill>
              <a:latin typeface="Sofia"/>
              <a:ea typeface="Sofia"/>
              <a:cs typeface="Sofia"/>
              <a:sym typeface="Sofia"/>
            </a:endParaRPr>
          </a:p>
        </p:txBody>
      </p:sp>
      <p:sp>
        <p:nvSpPr>
          <p:cNvPr id="625" name="Google Shape;625;p106"/>
          <p:cNvSpPr txBox="1">
            <a:spLocks noGrp="1"/>
          </p:cNvSpPr>
          <p:nvPr>
            <p:ph type="body" idx="1"/>
          </p:nvPr>
        </p:nvSpPr>
        <p:spPr>
          <a:xfrm>
            <a:off x="311700" y="2020225"/>
            <a:ext cx="8520600" cy="291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500" dirty="0">
                <a:solidFill>
                  <a:srgbClr val="FFFFFF"/>
                </a:solidFill>
                <a:latin typeface="Merienda"/>
                <a:ea typeface="Merienda"/>
                <a:cs typeface="Merienda"/>
                <a:sym typeface="Merienda"/>
              </a:rPr>
              <a:t>			</a:t>
            </a:r>
            <a:endParaRPr sz="2500" dirty="0">
              <a:solidFill>
                <a:srgbClr val="FFFFFF"/>
              </a:solidFill>
              <a:latin typeface="Merienda"/>
              <a:ea typeface="Merienda"/>
              <a:cs typeface="Merienda"/>
              <a:sym typeface="Merienda"/>
            </a:endParaRPr>
          </a:p>
          <a:p>
            <a:pPr marL="0" lvl="0" indent="0" algn="ctr" rtl="0">
              <a:spcBef>
                <a:spcPts val="1600"/>
              </a:spcBef>
              <a:spcAft>
                <a:spcPts val="0"/>
              </a:spcAft>
              <a:buNone/>
            </a:pPr>
            <a:r>
              <a:rPr lang="en" sz="4300" dirty="0">
                <a:solidFill>
                  <a:srgbClr val="FFFFFF"/>
                </a:solidFill>
                <a:latin typeface="Merienda"/>
                <a:ea typeface="Merienda"/>
                <a:cs typeface="Merienda"/>
                <a:sym typeface="Merienda"/>
              </a:rPr>
              <a:t>Virginia Hodge</a:t>
            </a:r>
            <a:endParaRPr sz="4300" dirty="0">
              <a:solidFill>
                <a:srgbClr val="FFFFFF"/>
              </a:solidFill>
              <a:latin typeface="Merienda"/>
              <a:ea typeface="Merienda"/>
              <a:cs typeface="Merienda"/>
              <a:sym typeface="Merienda"/>
            </a:endParaRPr>
          </a:p>
          <a:p>
            <a:pPr marL="0" lvl="0" indent="0" algn="l" rtl="0">
              <a:spcBef>
                <a:spcPts val="1600"/>
              </a:spcBef>
              <a:spcAft>
                <a:spcPts val="1600"/>
              </a:spcAft>
              <a:buNone/>
            </a:pPr>
            <a:endParaRPr sz="2500" dirty="0">
              <a:solidFill>
                <a:srgbClr val="FFFFFF"/>
              </a:solidFill>
              <a:latin typeface="Merienda"/>
              <a:ea typeface="Merienda"/>
              <a:cs typeface="Merienda"/>
              <a:sym typeface="Merienda"/>
            </a:endParaRPr>
          </a:p>
        </p:txBody>
      </p:sp>
    </p:spTree>
  </p:cSld>
  <p:clrMapOvr>
    <a:masterClrMapping/>
  </p:clrMapOvr>
  <mc:AlternateContent xmlns:mc="http://schemas.openxmlformats.org/markup-compatibility/2006" xmlns:p14="http://schemas.microsoft.com/office/powerpoint/2010/main">
    <mc:Choice Requires="p14">
      <p:transition p14:dur="0" advClick="0" advTm="12000"/>
    </mc:Choice>
    <mc:Fallback xmlns="">
      <p:transition advClick="0" advTm="1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625">
                                            <p:txEl>
                                              <p:pRg st="1" end="1"/>
                                            </p:txEl>
                                          </p:spTgt>
                                        </p:tgtEl>
                                        <p:attrNameLst>
                                          <p:attrName>style.visibility</p:attrName>
                                        </p:attrNameLst>
                                      </p:cBhvr>
                                      <p:to>
                                        <p:strVal val="visible"/>
                                      </p:to>
                                    </p:set>
                                    <p:animEffect transition="in" filter="wedge">
                                      <p:cBhvr>
                                        <p:cTn id="7" dur="2000"/>
                                        <p:tgtEl>
                                          <p:spTgt spid="62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sp>
        <p:nvSpPr>
          <p:cNvPr id="630" name="Google Shape;630;p10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FF9900"/>
                </a:solidFill>
                <a:latin typeface="Sofia"/>
                <a:ea typeface="Sofia"/>
                <a:cs typeface="Sofia"/>
                <a:sym typeface="Sofia"/>
              </a:rPr>
              <a:t>Congratulations to you all!  </a:t>
            </a:r>
            <a:endParaRPr>
              <a:solidFill>
                <a:srgbClr val="FF9900"/>
              </a:solidFill>
              <a:latin typeface="Sofia"/>
              <a:ea typeface="Sofia"/>
              <a:cs typeface="Sofia"/>
              <a:sym typeface="Sofia"/>
            </a:endParaRPr>
          </a:p>
        </p:txBody>
      </p:sp>
      <p:sp>
        <p:nvSpPr>
          <p:cNvPr id="631" name="Google Shape;631;p10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	Although this awards presentation is not the actual ceremony we would normally have, the faculty and staff at Clarke Prep wish to congratulate these students for their hard work and perseverance in their efforts to achieve these accolades.  Normally, forms would have been sent in the spring that allowed students to list school-related achievements.  So, without being able to do this, please understand that some student accomplishments may not be noted in this presentation.  If you or your student achieved any school-related academic award, please let the school know so that we may promptly update this presentation.  Once again, congratulations and we look forward to seeing you in August!</a:t>
            </a:r>
            <a:endParaRPr dirty="0"/>
          </a:p>
          <a:p>
            <a:pPr marL="0" lvl="0" indent="0" algn="l" rtl="0">
              <a:spcBef>
                <a:spcPts val="1600"/>
              </a:spcBef>
              <a:spcAft>
                <a:spcPts val="1600"/>
              </a:spcAft>
              <a:buNone/>
            </a:pPr>
            <a:r>
              <a:rPr lang="en" dirty="0"/>
              <a:t>				</a:t>
            </a:r>
            <a:r>
              <a:rPr lang="en" dirty="0" smtClean="0"/>
              <a:t>Clarke </a:t>
            </a:r>
            <a:r>
              <a:rPr lang="en" dirty="0"/>
              <a:t>Preparatory School Faculty and Staff</a:t>
            </a:r>
            <a:endParaRPr dirty="0"/>
          </a:p>
        </p:txBody>
      </p:sp>
    </p:spTree>
  </p:cSld>
  <p:clrMapOvr>
    <a:masterClrMapping/>
  </p:clrMapOvr>
  <mc:AlternateContent xmlns:mc="http://schemas.openxmlformats.org/markup-compatibility/2006" xmlns:p14="http://schemas.microsoft.com/office/powerpoint/2010/main">
    <mc:Choice Requires="p14">
      <p:transition p14:dur="10" advClick="0" advTm="24000"/>
    </mc:Choice>
    <mc:Fallback xmlns="">
      <p:transition advClick="0" advTm="24000"/>
    </mc:Fallback>
  </mc:AlternateContent>
  <p:timing>
    <p:tnLst>
      <p:par>
        <p:cTn id="1" dur="indefinite" restart="never" nodeType="tmRoot"/>
      </p:par>
    </p:tnLst>
  </p:timing>
</p:sld>
</file>

<file path=ppt/theme/theme1.xml><?xml version="1.0" encoding="utf-8"?>
<a:theme xmlns:a="http://schemas.openxmlformats.org/drawingml/2006/main"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403</TotalTime>
  <Words>1836</Words>
  <Application>Microsoft Office PowerPoint</Application>
  <PresentationFormat>On-screen Show (16:9)</PresentationFormat>
  <Paragraphs>468</Paragraphs>
  <Slides>95</Slides>
  <Notes>95</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95</vt:i4>
      </vt:variant>
    </vt:vector>
  </HeadingPairs>
  <TitlesOfParts>
    <vt:vector size="102" baseType="lpstr">
      <vt:lpstr>Average</vt:lpstr>
      <vt:lpstr>Arial</vt:lpstr>
      <vt:lpstr>Sofia</vt:lpstr>
      <vt:lpstr>Merienda</vt:lpstr>
      <vt:lpstr>Oswald</vt:lpstr>
      <vt:lpstr>Handlee</vt:lpstr>
      <vt:lpstr>Slate</vt:lpstr>
      <vt:lpstr>Academic Awards</vt:lpstr>
      <vt:lpstr>A Message from Your Teachers</vt:lpstr>
      <vt:lpstr>PowerPoint Presentation</vt:lpstr>
      <vt:lpstr>Mrs. Overstreet - 1st Grade</vt:lpstr>
      <vt:lpstr>Mrs. Overstreet - 1st Grade</vt:lpstr>
      <vt:lpstr>Mrs. Overstreet - 1st Grade</vt:lpstr>
      <vt:lpstr>Mrs. Maxie - 2nd Grade</vt:lpstr>
      <vt:lpstr>Mrs. Maxie- 2nd Grade</vt:lpstr>
      <vt:lpstr>Mrs. Maxie- 2nd Grade</vt:lpstr>
      <vt:lpstr>Mrs. Harrell- 2nd Grade</vt:lpstr>
      <vt:lpstr>Mrs. Harrell- 2nd Grade</vt:lpstr>
      <vt:lpstr>Mrs. Harrell- 2nd Grade</vt:lpstr>
      <vt:lpstr>Mrs. ReNae- 3rd Grade</vt:lpstr>
      <vt:lpstr>Mrs. ReNae- 3rd Grade</vt:lpstr>
      <vt:lpstr>Mrs. ReNae- 3rd Grade</vt:lpstr>
      <vt:lpstr>Mrs. ReNae- 3rd Grade</vt:lpstr>
      <vt:lpstr>Mrs. Ginger- 3rd Grade</vt:lpstr>
      <vt:lpstr>Mrs. Ginger- 3rd Grade</vt:lpstr>
      <vt:lpstr>Mrs. Ginger- 3rd Grade</vt:lpstr>
      <vt:lpstr>Mrs. Ginger- 3rd Grade</vt:lpstr>
      <vt:lpstr>Mrs. Adams- 4th Grade</vt:lpstr>
      <vt:lpstr>Mrs. Adams- 4th Grade</vt:lpstr>
      <vt:lpstr>Mrs. Adams- 4th Grade</vt:lpstr>
      <vt:lpstr>Mrs. Adams- 4th Grade</vt:lpstr>
      <vt:lpstr>PowerPoint Presentation</vt:lpstr>
      <vt:lpstr>PowerPoint Presentation</vt:lpstr>
      <vt:lpstr>5th Grade Reading - Mrs. Amos</vt:lpstr>
      <vt:lpstr>5th Grade Language - Mrs. Amos </vt:lpstr>
      <vt:lpstr>5th Grade Math - Mrs. Fendley</vt:lpstr>
      <vt:lpstr>5th Grade Science - Mrs. Fendley</vt:lpstr>
      <vt:lpstr>5th Grade History - Ms. Gill </vt:lpstr>
      <vt:lpstr>6th Grade Reading - Mrs. Amos</vt:lpstr>
      <vt:lpstr>6th Grade Language - Mrs. Amos</vt:lpstr>
      <vt:lpstr>6th Grade Math - Mrs. Fendley</vt:lpstr>
      <vt:lpstr>6th Grade Science - Mrs. Fendley</vt:lpstr>
      <vt:lpstr>6th Grade History - Ms. Gill </vt:lpstr>
      <vt:lpstr>7th Grade Reading - Mrs. Reid</vt:lpstr>
      <vt:lpstr>7th Grade Language - Mrs. Reid </vt:lpstr>
      <vt:lpstr>7th Grade Math - Mrs. Caldwell </vt:lpstr>
      <vt:lpstr>7th Grade Science - Mrs. Caldwell </vt:lpstr>
      <vt:lpstr>7th Grade History - Ms. Gill</vt:lpstr>
      <vt:lpstr>8th Grade Reading - Mrs. Reid</vt:lpstr>
      <vt:lpstr>8th Grade Language - Mrs. Reid</vt:lpstr>
      <vt:lpstr>8th Grade Math - Mrs. Caldwell  (Advanced Pre-Algebra) </vt:lpstr>
      <vt:lpstr>8th Grade Math - Mrs. Caldwell (Honors Algebra I)</vt:lpstr>
      <vt:lpstr>8th Grade Science - Mrs. Caldwell </vt:lpstr>
      <vt:lpstr>8th Grade History - Ms. Gill</vt:lpstr>
      <vt:lpstr>PowerPoint Presentation</vt:lpstr>
      <vt:lpstr>5th Grade Academic Top 5</vt:lpstr>
      <vt:lpstr>6th Grade Academic Top 5</vt:lpstr>
      <vt:lpstr>7th Grade Academic Top 5</vt:lpstr>
      <vt:lpstr>8th Grade Academic Top 5</vt:lpstr>
      <vt:lpstr>PowerPoint Presentation</vt:lpstr>
      <vt:lpstr>Citizenship Awards</vt:lpstr>
      <vt:lpstr>Spelling Bee</vt:lpstr>
      <vt:lpstr>Math Team</vt:lpstr>
      <vt:lpstr>Scholars Bowl Team</vt:lpstr>
      <vt:lpstr>Junior High Beta Club</vt:lpstr>
      <vt:lpstr>Junior High Beta Club</vt:lpstr>
      <vt:lpstr>Junior High Beta Club</vt:lpstr>
      <vt:lpstr>Duke Tip </vt:lpstr>
      <vt:lpstr>PowerPoint Presentation</vt:lpstr>
      <vt:lpstr>Advanced Honors English - 9th Grade</vt:lpstr>
      <vt:lpstr>Advanced Honors English - 10th Grade</vt:lpstr>
      <vt:lpstr>Advanced Honors English - 11th Grade</vt:lpstr>
      <vt:lpstr>Advanced Honors English - 12th Grade</vt:lpstr>
      <vt:lpstr>Biology - 9th Grade</vt:lpstr>
      <vt:lpstr>Chemistry - 10th Grade</vt:lpstr>
      <vt:lpstr>Advanced Anatomy and Physiology- 11th Grade</vt:lpstr>
      <vt:lpstr>Physics - 12th Grade</vt:lpstr>
      <vt:lpstr>Advanced Modern World History - 9th Grade</vt:lpstr>
      <vt:lpstr>Advanced Early American History - 10th Grade</vt:lpstr>
      <vt:lpstr>Advanced Modern American History - 11th Grade</vt:lpstr>
      <vt:lpstr>Advanced Government/Economics - 12th Grade</vt:lpstr>
      <vt:lpstr>Advanced Honors Algebra I - 9th Grade</vt:lpstr>
      <vt:lpstr>Advanced Honors Geometry - 10th Grade</vt:lpstr>
      <vt:lpstr>Advanced Honors Algebra II with Trigonometry - 11th Grade</vt:lpstr>
      <vt:lpstr>Advanced Honors Precalculus - 12th Grade</vt:lpstr>
      <vt:lpstr>Spanish I</vt:lpstr>
      <vt:lpstr>Spanish II</vt:lpstr>
      <vt:lpstr>PowerPoint Presentation</vt:lpstr>
      <vt:lpstr>Capstone Leadership Academy</vt:lpstr>
      <vt:lpstr>D.A.R. Good Citizenship Award</vt:lpstr>
      <vt:lpstr>Girls State</vt:lpstr>
      <vt:lpstr>Boys State</vt:lpstr>
      <vt:lpstr>Hugh O’Brian Youth Leadership</vt:lpstr>
      <vt:lpstr>High School Scholars Bowl</vt:lpstr>
      <vt:lpstr>High School Math Team</vt:lpstr>
      <vt:lpstr>Senior High Beta Club</vt:lpstr>
      <vt:lpstr>Senior High Beta Club</vt:lpstr>
      <vt:lpstr>Senior High Beta Club</vt:lpstr>
      <vt:lpstr>Senior High Beta Club</vt:lpstr>
      <vt:lpstr>Valedictorian</vt:lpstr>
      <vt:lpstr>Salutatorian</vt:lpstr>
      <vt:lpstr>Congratulations to you all!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Academic Awards</dc:title>
  <dc:creator>Shan Higginbotham</dc:creator>
  <cp:lastModifiedBy>Shan Higginbotham</cp:lastModifiedBy>
  <cp:revision>42</cp:revision>
  <dcterms:modified xsi:type="dcterms:W3CDTF">2020-06-30T20:05:20Z</dcterms:modified>
</cp:coreProperties>
</file>